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65" r:id="rId1"/>
  </p:sldMasterIdLst>
  <p:notesMasterIdLst>
    <p:notesMasterId r:id="rId2"/>
  </p:notesMasterIdLst>
  <p:sldIdLst>
    <p:sldId id="347" r:id="rId3"/>
    <p:sldId id="348" r:id="rId4"/>
    <p:sldId id="349" r:id="rId5"/>
    <p:sldId id="350" r:id="rId6"/>
    <p:sldId id="351" r:id="rId7"/>
    <p:sldId id="352" r:id="rId8"/>
    <p:sldId id="353" r:id="rId9"/>
    <p:sldId id="354" r:id="rId10"/>
    <p:sldId id="355" r:id="rId11"/>
    <p:sldId id="356" r:id="rId12"/>
    <p:sldId id="357" r:id="rId13"/>
    <p:sldId id="358" r:id="rId14"/>
    <p:sldId id="359" r:id="rId15"/>
    <p:sldId id="360" r:id="rId16"/>
    <p:sldId id="361" r:id="rId17"/>
    <p:sldId id="362" r:id="rId18"/>
    <p:sldId id="363" r:id="rId19"/>
    <p:sldId id="364"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 id="396" r:id="rId52"/>
    <p:sldId id="397" r:id="rId53"/>
    <p:sldId id="398" r:id="rId54"/>
    <p:sldId id="399" r:id="rId55"/>
    <p:sldId id="400" r:id="rId56"/>
    <p:sldId id="401" r:id="rId57"/>
    <p:sldId id="402" r:id="rId58"/>
    <p:sldId id="403" r:id="rId59"/>
    <p:sldId id="404" r:id="rId60"/>
    <p:sldId id="405" r:id="rId61"/>
    <p:sldId id="406" r:id="rId62"/>
    <p:sldId id="407" r:id="rId63"/>
    <p:sldId id="408" r:id="rId64"/>
    <p:sldId id="409" r:id="rId65"/>
    <p:sldId id="410" r:id="rId66"/>
    <p:sldId id="411" r:id="rId67"/>
    <p:sldId id="412" r:id="rId68"/>
    <p:sldId id="413" r:id="rId69"/>
    <p:sldId id="414" r:id="rId70"/>
    <p:sldId id="415" r:id="rId71"/>
    <p:sldId id="416" r:id="rId72"/>
    <p:sldId id="417" r:id="rId73"/>
    <p:sldId id="418" r:id="rId74"/>
    <p:sldId id="419" r:id="rId75"/>
    <p:sldId id="420" r:id="rId76"/>
    <p:sldId id="421" r:id="rId77"/>
    <p:sldId id="422" r:id="rId78"/>
    <p:sldId id="423" r:id="rId79"/>
    <p:sldId id="424" r:id="rId80"/>
    <p:sldId id="425" r:id="rId81"/>
    <p:sldId id="426" r:id="rId82"/>
    <p:sldId id="427" r:id="rId83"/>
    <p:sldId id="428" r:id="rId84"/>
    <p:sldId id="429" r:id="rId85"/>
    <p:sldId id="430" r:id="rId86"/>
    <p:sldId id="431" r:id="rId87"/>
    <p:sldId id="432" r:id="rId88"/>
    <p:sldId id="433" r:id="rId89"/>
    <p:sldId id="434" r:id="rId90"/>
    <p:sldId id="435" r:id="rId91"/>
    <p:sldId id="436" r:id="rId92"/>
  </p:sldIdLst>
  <p:sldSz type="screen16x9" cy="6858000" cx="12192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20048" autoAdjust="0"/>
    <p:restoredTop sz="94660"/>
  </p:normalViewPr>
  <p:slideViewPr>
    <p:cSldViewPr showGuides="1" snapToGrid="0">
      <p:cViewPr varScale="1">
        <p:scale>
          <a:sx n="74" d="100"/>
          <a:sy n="74" d="100"/>
        </p:scale>
        <p:origin x="372"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slide" Target="slides/slide66.xml"/><Relationship Id="rId69" Type="http://schemas.openxmlformats.org/officeDocument/2006/relationships/slide" Target="slides/slide67.xml"/><Relationship Id="rId70" Type="http://schemas.openxmlformats.org/officeDocument/2006/relationships/slide" Target="slides/slide68.xml"/><Relationship Id="rId71" Type="http://schemas.openxmlformats.org/officeDocument/2006/relationships/slide" Target="slides/slide69.xml"/><Relationship Id="rId72" Type="http://schemas.openxmlformats.org/officeDocument/2006/relationships/slide" Target="slides/slide70.xml"/><Relationship Id="rId73" Type="http://schemas.openxmlformats.org/officeDocument/2006/relationships/slide" Target="slides/slide71.xml"/><Relationship Id="rId74" Type="http://schemas.openxmlformats.org/officeDocument/2006/relationships/slide" Target="slides/slide72.xml"/><Relationship Id="rId75" Type="http://schemas.openxmlformats.org/officeDocument/2006/relationships/slide" Target="slides/slide73.xml"/><Relationship Id="rId76" Type="http://schemas.openxmlformats.org/officeDocument/2006/relationships/slide" Target="slides/slide74.xml"/><Relationship Id="rId77" Type="http://schemas.openxmlformats.org/officeDocument/2006/relationships/slide" Target="slides/slide75.xml"/><Relationship Id="rId78" Type="http://schemas.openxmlformats.org/officeDocument/2006/relationships/slide" Target="slides/slide76.xml"/><Relationship Id="rId79" Type="http://schemas.openxmlformats.org/officeDocument/2006/relationships/slide" Target="slides/slide77.xml"/><Relationship Id="rId80" Type="http://schemas.openxmlformats.org/officeDocument/2006/relationships/slide" Target="slides/slide78.xml"/><Relationship Id="rId81" Type="http://schemas.openxmlformats.org/officeDocument/2006/relationships/slide" Target="slides/slide79.xml"/><Relationship Id="rId82" Type="http://schemas.openxmlformats.org/officeDocument/2006/relationships/slide" Target="slides/slide80.xml"/><Relationship Id="rId83" Type="http://schemas.openxmlformats.org/officeDocument/2006/relationships/slide" Target="slides/slide81.xml"/><Relationship Id="rId84" Type="http://schemas.openxmlformats.org/officeDocument/2006/relationships/slide" Target="slides/slide82.xml"/><Relationship Id="rId85" Type="http://schemas.openxmlformats.org/officeDocument/2006/relationships/slide" Target="slides/slide83.xml"/><Relationship Id="rId86" Type="http://schemas.openxmlformats.org/officeDocument/2006/relationships/slide" Target="slides/slide84.xml"/><Relationship Id="rId87" Type="http://schemas.openxmlformats.org/officeDocument/2006/relationships/slide" Target="slides/slide85.xml"/><Relationship Id="rId88" Type="http://schemas.openxmlformats.org/officeDocument/2006/relationships/slide" Target="slides/slide86.xml"/><Relationship Id="rId89" Type="http://schemas.openxmlformats.org/officeDocument/2006/relationships/slide" Target="slides/slide87.xml"/><Relationship Id="rId90" Type="http://schemas.openxmlformats.org/officeDocument/2006/relationships/slide" Target="slides/slide88.xml"/><Relationship Id="rId91" Type="http://schemas.openxmlformats.org/officeDocument/2006/relationships/slide" Target="slides/slide89.xml"/><Relationship Id="rId92" Type="http://schemas.openxmlformats.org/officeDocument/2006/relationships/slide" Target="slides/slide90.xml"/><Relationship Id="rId93" Type="http://schemas.openxmlformats.org/officeDocument/2006/relationships/tableStyles" Target="tableStyles.xml"/><Relationship Id="rId94" Type="http://schemas.openxmlformats.org/officeDocument/2006/relationships/presProps" Target="presProps.xml"/><Relationship Id="rId95" Type="http://schemas.openxmlformats.org/officeDocument/2006/relationships/viewProps" Target="viewProps.xml"/><Relationship Id="rId96"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217" name=""/>
        <p:cNvGrpSpPr/>
        <p:nvPr/>
      </p:nvGrpSpPr>
      <p:grpSpPr>
        <a:xfrm>
          <a:off x="0" y="0"/>
          <a:ext cx="0" cy="0"/>
          <a:chOff x="0" y="0"/>
          <a:chExt cx="0" cy="0"/>
        </a:xfrm>
      </p:grpSpPr>
      <p:sp>
        <p:nvSpPr>
          <p:cNvPr id="1048866"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867"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868"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869"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870"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871"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type="title">
  <p:cSld name="Title Slide">
    <p:spTree>
      <p:nvGrpSpPr>
        <p:cNvPr id="117" name=""/>
        <p:cNvGrpSpPr/>
        <p:nvPr/>
      </p:nvGrpSpPr>
      <p:grpSpPr>
        <a:xfrm>
          <a:off x="0" y="0"/>
          <a:ext cx="0" cy="0"/>
          <a:chOff x="0" y="0"/>
          <a:chExt cx="0" cy="0"/>
        </a:xfrm>
      </p:grpSpPr>
      <p:grpSp>
        <p:nvGrpSpPr>
          <p:cNvPr id="118" name="Group 6"/>
          <p:cNvGrpSpPr/>
          <p:nvPr/>
        </p:nvGrpSpPr>
        <p:grpSpPr>
          <a:xfrm>
            <a:off x="0" y="-8467"/>
            <a:ext cx="12192000" cy="6866467"/>
            <a:chOff x="0" y="-8467"/>
            <a:chExt cx="12192000" cy="6866467"/>
          </a:xfrm>
        </p:grpSpPr>
        <p:cxnSp>
          <p:nvCxnSpPr>
            <p:cNvPr id="3145730" name="Straight Connector 31"/>
            <p:cNvCxnSpPr>
              <a:cxnSpLocks/>
            </p:cNvCxnSpPr>
            <p:nvPr/>
          </p:nvCxnSpPr>
          <p:spPr>
            <a:xfrm>
              <a:off x="9371012" y="0"/>
              <a:ext cx="1219200" cy="6858000"/>
            </a:xfrm>
            <a:prstGeom prst="line"/>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31" name="Straight Connector 20"/>
            <p:cNvCxnSpPr>
              <a:cxnSpLocks/>
            </p:cNvCxnSpPr>
            <p:nvPr/>
          </p:nvCxnSpPr>
          <p:spPr>
            <a:xfrm flipH="1">
              <a:off x="7425267" y="3681413"/>
              <a:ext cx="4763558" cy="3176587"/>
            </a:xfrm>
            <a:prstGeom prst="line"/>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608" name="Rectangle 23"/>
            <p:cNvSpPr/>
            <p:nvPr/>
          </p:nvSpPr>
          <p:spPr>
            <a:xfrm>
              <a:off x="9181476" y="-8467"/>
              <a:ext cx="3007349" cy="6866467"/>
            </a:xfrm>
            <a:custGeom>
              <a:avLst/>
              <a:ah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09" name="Rectangle 25"/>
            <p:cNvSpPr/>
            <p:nvPr/>
          </p:nvSpPr>
          <p:spPr>
            <a:xfrm>
              <a:off x="9603442" y="-8467"/>
              <a:ext cx="2588558" cy="6866467"/>
            </a:xfrm>
            <a:custGeom>
              <a:avLst/>
              <a:ah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10"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11" name="Rectangle 27"/>
            <p:cNvSpPr/>
            <p:nvPr/>
          </p:nvSpPr>
          <p:spPr>
            <a:xfrm>
              <a:off x="9334500" y="-8467"/>
              <a:ext cx="2854326" cy="6866467"/>
            </a:xfrm>
            <a:custGeom>
              <a:avLst/>
              <a:ah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12" name="Rectangle 28"/>
            <p:cNvSpPr/>
            <p:nvPr/>
          </p:nvSpPr>
          <p:spPr>
            <a:xfrm>
              <a:off x="10898730" y="-8467"/>
              <a:ext cx="1290094" cy="6866467"/>
            </a:xfrm>
            <a:custGeom>
              <a:avLst/>
              <a:ah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13" name="Rectangle 29"/>
            <p:cNvSpPr/>
            <p:nvPr/>
          </p:nvSpPr>
          <p:spPr>
            <a:xfrm>
              <a:off x="10938999" y="-8467"/>
              <a:ext cx="1249825" cy="6866467"/>
            </a:xfrm>
            <a:custGeom>
              <a:avLst/>
              <a:ah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14"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615"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616"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dirty="0" lang="en-US"/>
          </a:p>
        </p:txBody>
      </p:sp>
      <p:sp>
        <p:nvSpPr>
          <p:cNvPr id="1048617" name="Subtitle 2"/>
          <p:cNvSpPr>
            <a:spLocks noGrp="1"/>
          </p:cNvSpPr>
          <p:nvPr>
            <p:ph type="subTitle" idx="1"/>
          </p:nvPr>
        </p:nvSpPr>
        <p:spPr>
          <a:xfrm>
            <a:off x="1507067" y="4050833"/>
            <a:ext cx="7766936" cy="1096899"/>
          </a:xfrm>
        </p:spPr>
        <p:txBody>
          <a:bodyPr anchor="t"/>
          <a:lstStyle>
            <a:lvl1pPr algn="r" indent="0" marL="0">
              <a:buNone/>
              <a:defRPr>
                <a:solidFill>
                  <a:schemeClr val="tx1">
                    <a:lumMod val="50000"/>
                    <a:lumOff val="50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dirty="0" lang="en-US"/>
          </a:p>
        </p:txBody>
      </p:sp>
      <p:sp>
        <p:nvSpPr>
          <p:cNvPr id="1048618"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619" name="Footer Placeholder 4"/>
          <p:cNvSpPr>
            <a:spLocks noGrp="1"/>
          </p:cNvSpPr>
          <p:nvPr>
            <p:ph type="ftr" sz="quarter" idx="11"/>
          </p:nvPr>
        </p:nvSpPr>
        <p:spPr/>
        <p:txBody>
          <a:bodyPr/>
          <a:p>
            <a:endParaRPr lang="en-US"/>
          </a:p>
        </p:txBody>
      </p:sp>
      <p:sp>
        <p:nvSpPr>
          <p:cNvPr id="1048620"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215" name=""/>
        <p:cNvGrpSpPr/>
        <p:nvPr/>
      </p:nvGrpSpPr>
      <p:grpSpPr>
        <a:xfrm>
          <a:off x="0" y="0"/>
          <a:ext cx="0" cy="0"/>
          <a:chOff x="0" y="0"/>
          <a:chExt cx="0" cy="0"/>
        </a:xfrm>
      </p:grpSpPr>
      <p:sp>
        <p:nvSpPr>
          <p:cNvPr id="1048861" name="Title 1"/>
          <p:cNvSpPr>
            <a:spLocks noGrp="1"/>
          </p:cNvSpPr>
          <p:nvPr>
            <p:ph type="title"/>
          </p:nvPr>
        </p:nvSpPr>
        <p:spPr>
          <a:xfrm>
            <a:off x="677335" y="609600"/>
            <a:ext cx="8596668" cy="3403600"/>
          </a:xfrm>
        </p:spPr>
        <p:txBody>
          <a:bodyPr anchor="ctr">
            <a:normAutofit/>
          </a:bodyPr>
          <a:lstStyle>
            <a:lvl1pPr algn="l">
              <a:defRPr b="0" cap="none" sz="4400"/>
            </a:lvl1pPr>
          </a:lstStyle>
          <a:p>
            <a:r>
              <a:rPr lang="en-US" smtClean="0"/>
              <a:t>Click to edit Master title style</a:t>
            </a:r>
            <a:endParaRPr dirty="0" lang="en-US"/>
          </a:p>
        </p:txBody>
      </p:sp>
      <p:sp>
        <p:nvSpPr>
          <p:cNvPr id="1048862" name="Text Placeholder 2"/>
          <p:cNvSpPr>
            <a:spLocks noGrp="1"/>
          </p:cNvSpPr>
          <p:nvPr>
            <p:ph type="body" idx="1"/>
          </p:nvPr>
        </p:nvSpPr>
        <p:spPr>
          <a:xfrm>
            <a:off x="677335" y="4470400"/>
            <a:ext cx="8596668" cy="1570962"/>
          </a:xfrm>
        </p:spPr>
        <p:txBody>
          <a:bodyPr anchor="ctr">
            <a:normAutofit/>
          </a:bodyPr>
          <a:lstStyle>
            <a:lvl1pPr algn="l" indent="0" marL="0">
              <a:buNone/>
              <a:defRPr sz="1800">
                <a:solidFill>
                  <a:schemeClr val="tx1">
                    <a:lumMod val="75000"/>
                    <a:lumOff val="2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863"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64" name="Footer Placeholder 4"/>
          <p:cNvSpPr>
            <a:spLocks noGrp="1"/>
          </p:cNvSpPr>
          <p:nvPr>
            <p:ph type="ftr" sz="quarter" idx="11"/>
          </p:nvPr>
        </p:nvSpPr>
        <p:spPr/>
        <p:txBody>
          <a:bodyPr/>
          <a:p>
            <a:endParaRPr lang="en-US"/>
          </a:p>
        </p:txBody>
      </p:sp>
      <p:sp>
        <p:nvSpPr>
          <p:cNvPr id="1048865"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207" name=""/>
        <p:cNvGrpSpPr/>
        <p:nvPr/>
      </p:nvGrpSpPr>
      <p:grpSpPr>
        <a:xfrm>
          <a:off x="0" y="0"/>
          <a:ext cx="0" cy="0"/>
          <a:chOff x="0" y="0"/>
          <a:chExt cx="0" cy="0"/>
        </a:xfrm>
      </p:grpSpPr>
      <p:sp>
        <p:nvSpPr>
          <p:cNvPr id="1048813" name="Title 1"/>
          <p:cNvSpPr>
            <a:spLocks noGrp="1"/>
          </p:cNvSpPr>
          <p:nvPr>
            <p:ph type="title"/>
          </p:nvPr>
        </p:nvSpPr>
        <p:spPr>
          <a:xfrm>
            <a:off x="931334" y="609600"/>
            <a:ext cx="8094134" cy="3022600"/>
          </a:xfrm>
        </p:spPr>
        <p:txBody>
          <a:bodyPr anchor="ctr">
            <a:normAutofit/>
          </a:bodyPr>
          <a:lstStyle>
            <a:lvl1pPr algn="l">
              <a:defRPr b="0" cap="none" sz="4400"/>
            </a:lvl1pPr>
          </a:lstStyle>
          <a:p>
            <a:r>
              <a:rPr lang="en-US" smtClean="0"/>
              <a:t>Click to edit Master title style</a:t>
            </a:r>
            <a:endParaRPr dirty="0" lang="en-US"/>
          </a:p>
        </p:txBody>
      </p:sp>
      <p:sp>
        <p:nvSpPr>
          <p:cNvPr id="1048814" name="Text Placeholder 9"/>
          <p:cNvSpPr>
            <a:spLocks noGrp="1"/>
          </p:cNvSpPr>
          <p:nvPr>
            <p:ph type="body" sz="quarter" idx="13"/>
          </p:nvPr>
        </p:nvSpPr>
        <p:spPr>
          <a:xfrm>
            <a:off x="1366139" y="3632200"/>
            <a:ext cx="7224524" cy="381000"/>
          </a:xfrm>
        </p:spPr>
        <p:txBody>
          <a:bodyPr anchor="ctr">
            <a:noAutofit/>
          </a:bodyPr>
          <a:lstStyle>
            <a:lvl1pPr indent="0" marL="0">
              <a:buFontTx/>
              <a:buNone/>
              <a:defRPr sz="1600">
                <a:solidFill>
                  <a:schemeClr val="tx1">
                    <a:lumMod val="50000"/>
                    <a:lumOff val="50000"/>
                  </a:schemeClr>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en-US" smtClean="0"/>
              <a:t>Click to edit Master text styles</a:t>
            </a:r>
          </a:p>
        </p:txBody>
      </p:sp>
      <p:sp>
        <p:nvSpPr>
          <p:cNvPr id="1048815" name="Text Placeholder 2"/>
          <p:cNvSpPr>
            <a:spLocks noGrp="1"/>
          </p:cNvSpPr>
          <p:nvPr>
            <p:ph type="body" idx="1"/>
          </p:nvPr>
        </p:nvSpPr>
        <p:spPr>
          <a:xfrm>
            <a:off x="677335" y="4470400"/>
            <a:ext cx="8596668" cy="1570962"/>
          </a:xfrm>
        </p:spPr>
        <p:txBody>
          <a:bodyPr anchor="ctr">
            <a:normAutofit/>
          </a:bodyPr>
          <a:lstStyle>
            <a:lvl1pPr algn="l" indent="0" marL="0">
              <a:buNone/>
              <a:defRPr sz="1800">
                <a:solidFill>
                  <a:schemeClr val="tx1">
                    <a:lumMod val="75000"/>
                    <a:lumOff val="2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816"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17" name="Footer Placeholder 4"/>
          <p:cNvSpPr>
            <a:spLocks noGrp="1"/>
          </p:cNvSpPr>
          <p:nvPr>
            <p:ph type="ftr" sz="quarter" idx="11"/>
          </p:nvPr>
        </p:nvSpPr>
        <p:spPr/>
        <p:txBody>
          <a:bodyPr/>
          <a:p>
            <a:endParaRPr lang="en-US"/>
          </a:p>
        </p:txBody>
      </p:sp>
      <p:sp>
        <p:nvSpPr>
          <p:cNvPr id="1048818" name="Slide Number Placeholder 5"/>
          <p:cNvSpPr>
            <a:spLocks noGrp="1"/>
          </p:cNvSpPr>
          <p:nvPr>
            <p:ph type="sldNum" sz="quarter" idx="12"/>
          </p:nvPr>
        </p:nvSpPr>
        <p:spPr/>
        <p:txBody>
          <a:bodyPr/>
          <a:p>
            <a:fld id="{F4B2FBC3-29A8-4B00-B666-DE88E0EA5D9C}" type="slidenum">
              <a:rPr lang="en-US" smtClean="0"/>
              <a:t>‹#›</a:t>
            </a:fld>
            <a:endParaRPr lang="en-US"/>
          </a:p>
        </p:txBody>
      </p:sp>
      <p:sp>
        <p:nvSpPr>
          <p:cNvPr id="1048819" name="TextBox 19"/>
          <p:cNvSpPr txBox="1"/>
          <p:nvPr/>
        </p:nvSpPr>
        <p:spPr>
          <a:xfrm>
            <a:off x="541870" y="790378"/>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effectLst/>
                <a:latin typeface="Arial"/>
              </a:rPr>
              <a:t>“</a:t>
            </a:r>
          </a:p>
        </p:txBody>
      </p:sp>
      <p:sp>
        <p:nvSpPr>
          <p:cNvPr id="1048820" name="TextBox 21"/>
          <p:cNvSpPr txBox="1"/>
          <p:nvPr/>
        </p:nvSpPr>
        <p:spPr>
          <a:xfrm>
            <a:off x="8893011" y="2886556"/>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latin typeface="Arial"/>
              </a:rPr>
              <a:t>”</a:t>
            </a:r>
            <a:endParaRPr dirty="0" lang="en-US">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206" name=""/>
        <p:cNvGrpSpPr/>
        <p:nvPr/>
      </p:nvGrpSpPr>
      <p:grpSpPr>
        <a:xfrm>
          <a:off x="0" y="0"/>
          <a:ext cx="0" cy="0"/>
          <a:chOff x="0" y="0"/>
          <a:chExt cx="0" cy="0"/>
        </a:xfrm>
      </p:grpSpPr>
      <p:sp>
        <p:nvSpPr>
          <p:cNvPr id="1048808" name="Title 1"/>
          <p:cNvSpPr>
            <a:spLocks noGrp="1"/>
          </p:cNvSpPr>
          <p:nvPr>
            <p:ph type="title"/>
          </p:nvPr>
        </p:nvSpPr>
        <p:spPr>
          <a:xfrm>
            <a:off x="677335" y="1931988"/>
            <a:ext cx="8596668" cy="2595460"/>
          </a:xfrm>
        </p:spPr>
        <p:txBody>
          <a:bodyPr anchor="b">
            <a:normAutofit/>
          </a:bodyPr>
          <a:lstStyle>
            <a:lvl1pPr algn="l">
              <a:defRPr b="0" cap="none" sz="4400"/>
            </a:lvl1pPr>
          </a:lstStyle>
          <a:p>
            <a:r>
              <a:rPr lang="en-US" smtClean="0"/>
              <a:t>Click to edit Master title style</a:t>
            </a:r>
            <a:endParaRPr dirty="0" lang="en-US"/>
          </a:p>
        </p:txBody>
      </p:sp>
      <p:sp>
        <p:nvSpPr>
          <p:cNvPr id="1048809" name="Text Placeholder 2"/>
          <p:cNvSpPr>
            <a:spLocks noGrp="1"/>
          </p:cNvSpPr>
          <p:nvPr>
            <p:ph type="body" idx="1"/>
          </p:nvPr>
        </p:nvSpPr>
        <p:spPr>
          <a:xfrm>
            <a:off x="677335" y="4527448"/>
            <a:ext cx="8596668" cy="1513914"/>
          </a:xfrm>
        </p:spPr>
        <p:txBody>
          <a:bodyPr anchor="t">
            <a:normAutofit/>
          </a:bodyPr>
          <a:lstStyle>
            <a:lvl1pPr algn="l" indent="0" marL="0">
              <a:buNone/>
              <a:defRPr sz="1800">
                <a:solidFill>
                  <a:schemeClr val="tx1">
                    <a:lumMod val="75000"/>
                    <a:lumOff val="2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810"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11" name="Footer Placeholder 4"/>
          <p:cNvSpPr>
            <a:spLocks noGrp="1"/>
          </p:cNvSpPr>
          <p:nvPr>
            <p:ph type="ftr" sz="quarter" idx="11"/>
          </p:nvPr>
        </p:nvSpPr>
        <p:spPr/>
        <p:txBody>
          <a:bodyPr/>
          <a:p>
            <a:endParaRPr lang="en-US"/>
          </a:p>
        </p:txBody>
      </p:sp>
      <p:sp>
        <p:nvSpPr>
          <p:cNvPr id="1048812"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209" name=""/>
        <p:cNvGrpSpPr/>
        <p:nvPr/>
      </p:nvGrpSpPr>
      <p:grpSpPr>
        <a:xfrm>
          <a:off x="0" y="0"/>
          <a:ext cx="0" cy="0"/>
          <a:chOff x="0" y="0"/>
          <a:chExt cx="0" cy="0"/>
        </a:xfrm>
      </p:grpSpPr>
      <p:sp>
        <p:nvSpPr>
          <p:cNvPr id="1048824" name="Title 1"/>
          <p:cNvSpPr>
            <a:spLocks noGrp="1"/>
          </p:cNvSpPr>
          <p:nvPr>
            <p:ph type="title"/>
          </p:nvPr>
        </p:nvSpPr>
        <p:spPr>
          <a:xfrm>
            <a:off x="931334" y="609600"/>
            <a:ext cx="8094134" cy="3022600"/>
          </a:xfrm>
        </p:spPr>
        <p:txBody>
          <a:bodyPr anchor="ctr">
            <a:normAutofit/>
          </a:bodyPr>
          <a:lstStyle>
            <a:lvl1pPr algn="l">
              <a:defRPr b="0" cap="none" sz="4400"/>
            </a:lvl1pPr>
          </a:lstStyle>
          <a:p>
            <a:r>
              <a:rPr lang="en-US" smtClean="0"/>
              <a:t>Click to edit Master title style</a:t>
            </a:r>
            <a:endParaRPr dirty="0" lang="en-US"/>
          </a:p>
        </p:txBody>
      </p:sp>
      <p:sp>
        <p:nvSpPr>
          <p:cNvPr id="1048825" name="Text Placeholder 9"/>
          <p:cNvSpPr>
            <a:spLocks noGrp="1"/>
          </p:cNvSpPr>
          <p:nvPr>
            <p:ph type="body" sz="quarter" idx="13"/>
          </p:nvPr>
        </p:nvSpPr>
        <p:spPr>
          <a:xfrm>
            <a:off x="677332" y="4013200"/>
            <a:ext cx="8596669" cy="514248"/>
          </a:xfrm>
        </p:spPr>
        <p:txBody>
          <a:bodyPr anchor="b">
            <a:noAutofit/>
          </a:bodyPr>
          <a:lstStyle>
            <a:lvl1pPr indent="0" marL="0">
              <a:buFontTx/>
              <a:buNone/>
              <a:defRPr sz="2400">
                <a:solidFill>
                  <a:schemeClr val="tx1">
                    <a:lumMod val="75000"/>
                    <a:lumOff val="25000"/>
                  </a:schemeClr>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en-US" smtClean="0"/>
              <a:t>Click to edit Master text styles</a:t>
            </a:r>
          </a:p>
        </p:txBody>
      </p:sp>
      <p:sp>
        <p:nvSpPr>
          <p:cNvPr id="1048826" name="Text Placeholder 2"/>
          <p:cNvSpPr>
            <a:spLocks noGrp="1"/>
          </p:cNvSpPr>
          <p:nvPr>
            <p:ph type="body" idx="1"/>
          </p:nvPr>
        </p:nvSpPr>
        <p:spPr>
          <a:xfrm>
            <a:off x="677335" y="4527448"/>
            <a:ext cx="8596668" cy="1513914"/>
          </a:xfrm>
        </p:spPr>
        <p:txBody>
          <a:bodyPr anchor="t">
            <a:normAutofit/>
          </a:bodyPr>
          <a:lstStyle>
            <a:lvl1pPr algn="l" indent="0" marL="0">
              <a:buNone/>
              <a:defRPr sz="1800">
                <a:solidFill>
                  <a:schemeClr val="tx1">
                    <a:lumMod val="50000"/>
                    <a:lumOff val="5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827"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28" name="Footer Placeholder 4"/>
          <p:cNvSpPr>
            <a:spLocks noGrp="1"/>
          </p:cNvSpPr>
          <p:nvPr>
            <p:ph type="ftr" sz="quarter" idx="11"/>
          </p:nvPr>
        </p:nvSpPr>
        <p:spPr/>
        <p:txBody>
          <a:bodyPr/>
          <a:p>
            <a:endParaRPr lang="en-US"/>
          </a:p>
        </p:txBody>
      </p:sp>
      <p:sp>
        <p:nvSpPr>
          <p:cNvPr id="1048829" name="Slide Number Placeholder 5"/>
          <p:cNvSpPr>
            <a:spLocks noGrp="1"/>
          </p:cNvSpPr>
          <p:nvPr>
            <p:ph type="sldNum" sz="quarter" idx="12"/>
          </p:nvPr>
        </p:nvSpPr>
        <p:spPr/>
        <p:txBody>
          <a:bodyPr/>
          <a:p>
            <a:fld id="{F4B2FBC3-29A8-4B00-B666-DE88E0EA5D9C}" type="slidenum">
              <a:rPr lang="en-US" smtClean="0"/>
              <a:t>‹#›</a:t>
            </a:fld>
            <a:endParaRPr lang="en-US"/>
          </a:p>
        </p:txBody>
      </p:sp>
      <p:sp>
        <p:nvSpPr>
          <p:cNvPr id="1048830" name="TextBox 23"/>
          <p:cNvSpPr txBox="1"/>
          <p:nvPr/>
        </p:nvSpPr>
        <p:spPr>
          <a:xfrm>
            <a:off x="541870" y="790378"/>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effectLst/>
                <a:latin typeface="Arial"/>
              </a:rPr>
              <a:t>“</a:t>
            </a:r>
          </a:p>
        </p:txBody>
      </p:sp>
      <p:sp>
        <p:nvSpPr>
          <p:cNvPr id="1048831" name="TextBox 24"/>
          <p:cNvSpPr txBox="1"/>
          <p:nvPr/>
        </p:nvSpPr>
        <p:spPr>
          <a:xfrm>
            <a:off x="8893011" y="2886556"/>
            <a:ext cx="609600" cy="584776"/>
          </a:xfrm>
          <a:prstGeom prst="rect"/>
        </p:spPr>
        <p:txBody>
          <a:bodyPr anchor="ctr" bIns="45720" lIns="91440" rIns="91440" rtlCol="0" tIns="45720" vert="horz">
            <a:noAutofit/>
          </a:bodyPr>
          <a:p>
            <a:pPr lvl="0"/>
            <a:r>
              <a:rPr baseline="0" dirty="0" sz="8000" lang="en-US">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214" name=""/>
        <p:cNvGrpSpPr/>
        <p:nvPr/>
      </p:nvGrpSpPr>
      <p:grpSpPr>
        <a:xfrm>
          <a:off x="0" y="0"/>
          <a:ext cx="0" cy="0"/>
          <a:chOff x="0" y="0"/>
          <a:chExt cx="0" cy="0"/>
        </a:xfrm>
      </p:grpSpPr>
      <p:sp>
        <p:nvSpPr>
          <p:cNvPr id="1048855" name="Title 1"/>
          <p:cNvSpPr>
            <a:spLocks noGrp="1"/>
          </p:cNvSpPr>
          <p:nvPr>
            <p:ph type="title"/>
          </p:nvPr>
        </p:nvSpPr>
        <p:spPr>
          <a:xfrm>
            <a:off x="685799" y="609600"/>
            <a:ext cx="8588203" cy="3022600"/>
          </a:xfrm>
        </p:spPr>
        <p:txBody>
          <a:bodyPr anchor="ctr">
            <a:normAutofit/>
          </a:bodyPr>
          <a:lstStyle>
            <a:lvl1pPr algn="l">
              <a:defRPr b="0" cap="none" sz="4400"/>
            </a:lvl1pPr>
          </a:lstStyle>
          <a:p>
            <a:r>
              <a:rPr lang="en-US" smtClean="0"/>
              <a:t>Click to edit Master title style</a:t>
            </a:r>
            <a:endParaRPr dirty="0" lang="en-US"/>
          </a:p>
        </p:txBody>
      </p:sp>
      <p:sp>
        <p:nvSpPr>
          <p:cNvPr id="1048856" name="Text Placeholder 9"/>
          <p:cNvSpPr>
            <a:spLocks noGrp="1"/>
          </p:cNvSpPr>
          <p:nvPr>
            <p:ph type="body" sz="quarter" idx="13"/>
          </p:nvPr>
        </p:nvSpPr>
        <p:spPr>
          <a:xfrm>
            <a:off x="677332" y="4013200"/>
            <a:ext cx="8596669" cy="514248"/>
          </a:xfrm>
        </p:spPr>
        <p:txBody>
          <a:bodyPr anchor="b">
            <a:noAutofit/>
          </a:bodyPr>
          <a:lstStyle>
            <a:lvl1pPr indent="0" marL="0">
              <a:buFontTx/>
              <a:buNone/>
              <a:defRPr sz="2400">
                <a:solidFill>
                  <a:schemeClr val="accent1"/>
                </a:solidFill>
              </a:defRPr>
            </a:lvl1pPr>
            <a:lvl2pPr indent="0" marL="457200">
              <a:buFontTx/>
              <a:buNone/>
            </a:lvl2pPr>
            <a:lvl3pPr indent="0" marL="914400">
              <a:buFontTx/>
              <a:buNone/>
            </a:lvl3pPr>
            <a:lvl4pPr indent="0" marL="1371600">
              <a:buFontTx/>
              <a:buNone/>
            </a:lvl4pPr>
            <a:lvl5pPr indent="0" marL="1828800">
              <a:buFontTx/>
              <a:buNone/>
            </a:lvl5pPr>
          </a:lstStyle>
          <a:p>
            <a:pPr lvl="0"/>
            <a:r>
              <a:rPr lang="en-US" smtClean="0"/>
              <a:t>Click to edit Master text styles</a:t>
            </a:r>
          </a:p>
        </p:txBody>
      </p:sp>
      <p:sp>
        <p:nvSpPr>
          <p:cNvPr id="1048857" name="Text Placeholder 2"/>
          <p:cNvSpPr>
            <a:spLocks noGrp="1"/>
          </p:cNvSpPr>
          <p:nvPr>
            <p:ph type="body" idx="1"/>
          </p:nvPr>
        </p:nvSpPr>
        <p:spPr>
          <a:xfrm>
            <a:off x="677335" y="4527448"/>
            <a:ext cx="8596668" cy="1513914"/>
          </a:xfrm>
        </p:spPr>
        <p:txBody>
          <a:bodyPr anchor="t">
            <a:normAutofit/>
          </a:bodyPr>
          <a:lstStyle>
            <a:lvl1pPr algn="l" indent="0" marL="0">
              <a:buNone/>
              <a:defRPr sz="1800">
                <a:solidFill>
                  <a:schemeClr val="tx1">
                    <a:lumMod val="50000"/>
                    <a:lumOff val="5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858"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59" name="Footer Placeholder 4"/>
          <p:cNvSpPr>
            <a:spLocks noGrp="1"/>
          </p:cNvSpPr>
          <p:nvPr>
            <p:ph type="ftr" sz="quarter" idx="11"/>
          </p:nvPr>
        </p:nvSpPr>
        <p:spPr/>
        <p:txBody>
          <a:bodyPr/>
          <a:p>
            <a:endParaRPr lang="en-US"/>
          </a:p>
        </p:txBody>
      </p:sp>
      <p:sp>
        <p:nvSpPr>
          <p:cNvPr id="1048860"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3" name=""/>
        <p:cNvGrpSpPr/>
        <p:nvPr/>
      </p:nvGrpSpPr>
      <p:grpSpPr>
        <a:xfrm>
          <a:off x="0" y="0"/>
          <a:ext cx="0" cy="0"/>
          <a:chOff x="0" y="0"/>
          <a:chExt cx="0" cy="0"/>
        </a:xfrm>
      </p:grpSpPr>
      <p:sp>
        <p:nvSpPr>
          <p:cNvPr id="1048790" name="Title 1"/>
          <p:cNvSpPr>
            <a:spLocks noGrp="1"/>
          </p:cNvSpPr>
          <p:nvPr>
            <p:ph type="title"/>
          </p:nvPr>
        </p:nvSpPr>
        <p:spPr/>
        <p:txBody>
          <a:bodyPr/>
          <a:p>
            <a:r>
              <a:rPr lang="en-US" smtClean="0"/>
              <a:t>Click to edit Master title style</a:t>
            </a:r>
            <a:endParaRPr dirty="0" lang="en-US"/>
          </a:p>
        </p:txBody>
      </p:sp>
      <p:sp>
        <p:nvSpPr>
          <p:cNvPr id="1048791"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92"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793" name="Footer Placeholder 4"/>
          <p:cNvSpPr>
            <a:spLocks noGrp="1"/>
          </p:cNvSpPr>
          <p:nvPr>
            <p:ph type="ftr" sz="quarter" idx="11"/>
          </p:nvPr>
        </p:nvSpPr>
        <p:spPr/>
        <p:txBody>
          <a:bodyPr/>
          <a:p>
            <a:endParaRPr lang="en-US"/>
          </a:p>
        </p:txBody>
      </p:sp>
      <p:sp>
        <p:nvSpPr>
          <p:cNvPr id="1048794"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205" name=""/>
        <p:cNvGrpSpPr/>
        <p:nvPr/>
      </p:nvGrpSpPr>
      <p:grpSpPr>
        <a:xfrm>
          <a:off x="0" y="0"/>
          <a:ext cx="0" cy="0"/>
          <a:chOff x="0" y="0"/>
          <a:chExt cx="0" cy="0"/>
        </a:xfrm>
      </p:grpSpPr>
      <p:sp>
        <p:nvSpPr>
          <p:cNvPr id="1048803" name="Vertical Title 1"/>
          <p:cNvSpPr>
            <a:spLocks noGrp="1"/>
          </p:cNvSpPr>
          <p:nvPr>
            <p:ph type="title" orient="vert"/>
          </p:nvPr>
        </p:nvSpPr>
        <p:spPr>
          <a:xfrm>
            <a:off x="7967673" y="609599"/>
            <a:ext cx="1304743" cy="5251451"/>
          </a:xfrm>
        </p:spPr>
        <p:txBody>
          <a:bodyPr anchor="ctr" vert="eaVert"/>
          <a:p>
            <a:r>
              <a:rPr lang="en-US" smtClean="0"/>
              <a:t>Click to edit Master title style</a:t>
            </a:r>
            <a:endParaRPr dirty="0" lang="en-US"/>
          </a:p>
        </p:txBody>
      </p:sp>
      <p:sp>
        <p:nvSpPr>
          <p:cNvPr id="1048804" name="Vertical Text Placeholder 2"/>
          <p:cNvSpPr>
            <a:spLocks noGrp="1"/>
          </p:cNvSpPr>
          <p:nvPr>
            <p:ph type="body" orient="vert" idx="1"/>
          </p:nvPr>
        </p:nvSpPr>
        <p:spPr>
          <a:xfrm>
            <a:off x="677335" y="609600"/>
            <a:ext cx="7060150" cy="5251450"/>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05"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06" name="Footer Placeholder 4"/>
          <p:cNvSpPr>
            <a:spLocks noGrp="1"/>
          </p:cNvSpPr>
          <p:nvPr>
            <p:ph type="ftr" sz="quarter" idx="11"/>
          </p:nvPr>
        </p:nvSpPr>
        <p:spPr/>
        <p:txBody>
          <a:bodyPr/>
          <a:p>
            <a:endParaRPr lang="en-US"/>
          </a:p>
        </p:txBody>
      </p:sp>
      <p:sp>
        <p:nvSpPr>
          <p:cNvPr id="1048807"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70" name=""/>
        <p:cNvGrpSpPr/>
        <p:nvPr/>
      </p:nvGrpSpPr>
      <p:grpSpPr>
        <a:xfrm>
          <a:off x="0" y="0"/>
          <a:ext cx="0" cy="0"/>
          <a:chOff x="0" y="0"/>
          <a:chExt cx="0" cy="0"/>
        </a:xfrm>
      </p:grpSpPr>
      <p:sp>
        <p:nvSpPr>
          <p:cNvPr id="1048589" name="Title 1"/>
          <p:cNvSpPr>
            <a:spLocks noGrp="1"/>
          </p:cNvSpPr>
          <p:nvPr>
            <p:ph type="title"/>
          </p:nvPr>
        </p:nvSpPr>
        <p:spPr/>
        <p:txBody>
          <a:bodyPr>
            <a:normAutofit/>
          </a:bodyPr>
          <a:lstStyle>
            <a:lvl1pPr>
              <a:defRPr sz="3600"/>
            </a:lvl1pPr>
          </a:lstStyle>
          <a:p>
            <a:r>
              <a:rPr lang="en-US" smtClean="0"/>
              <a:t>Click to edit Master title style</a:t>
            </a:r>
            <a:endParaRPr dirty="0" lang="en-US"/>
          </a:p>
        </p:txBody>
      </p:sp>
      <p:sp>
        <p:nvSpPr>
          <p:cNvPr id="1048590"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591"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592" name="Footer Placeholder 4"/>
          <p:cNvSpPr>
            <a:spLocks noGrp="1"/>
          </p:cNvSpPr>
          <p:nvPr>
            <p:ph type="ftr" sz="quarter" idx="11"/>
          </p:nvPr>
        </p:nvSpPr>
        <p:spPr/>
        <p:txBody>
          <a:bodyPr/>
          <a:p>
            <a:endParaRPr lang="en-US"/>
          </a:p>
        </p:txBody>
      </p:sp>
      <p:sp>
        <p:nvSpPr>
          <p:cNvPr id="1048593"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0" name=""/>
        <p:cNvGrpSpPr/>
        <p:nvPr/>
      </p:nvGrpSpPr>
      <p:grpSpPr>
        <a:xfrm>
          <a:off x="0" y="0"/>
          <a:ext cx="0" cy="0"/>
          <a:chOff x="0" y="0"/>
          <a:chExt cx="0" cy="0"/>
        </a:xfrm>
      </p:grpSpPr>
      <p:sp>
        <p:nvSpPr>
          <p:cNvPr id="1048832" name="Title 1"/>
          <p:cNvSpPr>
            <a:spLocks noGrp="1"/>
          </p:cNvSpPr>
          <p:nvPr>
            <p:ph type="title"/>
          </p:nvPr>
        </p:nvSpPr>
        <p:spPr>
          <a:xfrm>
            <a:off x="677335" y="2700867"/>
            <a:ext cx="8596668" cy="1826581"/>
          </a:xfrm>
        </p:spPr>
        <p:txBody>
          <a:bodyPr anchor="b"/>
          <a:lstStyle>
            <a:lvl1pPr algn="l">
              <a:defRPr b="0" cap="none" sz="4000"/>
            </a:lvl1pPr>
          </a:lstStyle>
          <a:p>
            <a:r>
              <a:rPr lang="en-US" smtClean="0"/>
              <a:t>Click to edit Master title style</a:t>
            </a:r>
            <a:endParaRPr dirty="0" lang="en-US"/>
          </a:p>
        </p:txBody>
      </p:sp>
      <p:sp>
        <p:nvSpPr>
          <p:cNvPr id="1048833" name="Text Placeholder 2"/>
          <p:cNvSpPr>
            <a:spLocks noGrp="1"/>
          </p:cNvSpPr>
          <p:nvPr>
            <p:ph type="body" idx="1"/>
          </p:nvPr>
        </p:nvSpPr>
        <p:spPr>
          <a:xfrm>
            <a:off x="677335" y="4527448"/>
            <a:ext cx="8596668" cy="860400"/>
          </a:xfrm>
        </p:spPr>
        <p:txBody>
          <a:bodyPr anchor="t"/>
          <a:lstStyle>
            <a:lvl1pPr algn="l" indent="0" marL="0">
              <a:buNone/>
              <a:defRPr sz="2000">
                <a:solidFill>
                  <a:schemeClr val="tx1">
                    <a:lumMod val="50000"/>
                    <a:lumOff val="50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834" name="Date Placeholder 3"/>
          <p:cNvSpPr>
            <a:spLocks noGrp="1"/>
          </p:cNvSpPr>
          <p:nvPr>
            <p:ph type="dt" sz="half" idx="10"/>
          </p:nvPr>
        </p:nvSpPr>
        <p:spPr/>
        <p:txBody>
          <a:bodyPr/>
          <a:p>
            <a:fld id="{DF4F7B66-AF3A-4C13-BF41-26D8A5624254}" type="datetimeFigureOut">
              <a:rPr lang="en-US" smtClean="0"/>
              <a:t>9/18/2019</a:t>
            </a:fld>
            <a:endParaRPr lang="en-US"/>
          </a:p>
        </p:txBody>
      </p:sp>
      <p:sp>
        <p:nvSpPr>
          <p:cNvPr id="1048835" name="Footer Placeholder 4"/>
          <p:cNvSpPr>
            <a:spLocks noGrp="1"/>
          </p:cNvSpPr>
          <p:nvPr>
            <p:ph type="ftr" sz="quarter" idx="11"/>
          </p:nvPr>
        </p:nvSpPr>
        <p:spPr/>
        <p:txBody>
          <a:bodyPr/>
          <a:p>
            <a:endParaRPr lang="en-US"/>
          </a:p>
        </p:txBody>
      </p:sp>
      <p:sp>
        <p:nvSpPr>
          <p:cNvPr id="1048836" name="Slide Number Placeholder 5"/>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12" name=""/>
        <p:cNvGrpSpPr/>
        <p:nvPr/>
      </p:nvGrpSpPr>
      <p:grpSpPr>
        <a:xfrm>
          <a:off x="0" y="0"/>
          <a:ext cx="0" cy="0"/>
          <a:chOff x="0" y="0"/>
          <a:chExt cx="0" cy="0"/>
        </a:xfrm>
      </p:grpSpPr>
      <p:sp>
        <p:nvSpPr>
          <p:cNvPr id="1048843" name="Title 1"/>
          <p:cNvSpPr>
            <a:spLocks noGrp="1"/>
          </p:cNvSpPr>
          <p:nvPr>
            <p:ph type="title"/>
          </p:nvPr>
        </p:nvSpPr>
        <p:spPr/>
        <p:txBody>
          <a:bodyPr/>
          <a:p>
            <a:r>
              <a:rPr lang="en-US" smtClean="0"/>
              <a:t>Click to edit Master title style</a:t>
            </a:r>
            <a:endParaRPr dirty="0" lang="en-US"/>
          </a:p>
        </p:txBody>
      </p:sp>
      <p:sp>
        <p:nvSpPr>
          <p:cNvPr id="1048844" name="Content Placeholder 2"/>
          <p:cNvSpPr>
            <a:spLocks noGrp="1"/>
          </p:cNvSpPr>
          <p:nvPr>
            <p:ph sz="half" idx="1"/>
          </p:nvPr>
        </p:nvSpPr>
        <p:spPr>
          <a:xfrm>
            <a:off x="677334" y="2160589"/>
            <a:ext cx="4184035" cy="3880772"/>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45" name="Content Placeholder 3"/>
          <p:cNvSpPr>
            <a:spLocks noGrp="1"/>
          </p:cNvSpPr>
          <p:nvPr>
            <p:ph sz="half" idx="2"/>
          </p:nvPr>
        </p:nvSpPr>
        <p:spPr>
          <a:xfrm>
            <a:off x="5089970" y="2160589"/>
            <a:ext cx="4184034" cy="3880773"/>
          </a:xfrm>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46" name="Date Placeholder 4"/>
          <p:cNvSpPr>
            <a:spLocks noGrp="1"/>
          </p:cNvSpPr>
          <p:nvPr>
            <p:ph type="dt" sz="half" idx="10"/>
          </p:nvPr>
        </p:nvSpPr>
        <p:spPr/>
        <p:txBody>
          <a:bodyPr/>
          <a:p>
            <a:fld id="{DF4F7B66-AF3A-4C13-BF41-26D8A5624254}" type="datetimeFigureOut">
              <a:rPr lang="en-US" smtClean="0"/>
              <a:t>9/18/2019</a:t>
            </a:fld>
            <a:endParaRPr lang="en-US"/>
          </a:p>
        </p:txBody>
      </p:sp>
      <p:sp>
        <p:nvSpPr>
          <p:cNvPr id="1048847" name="Footer Placeholder 5"/>
          <p:cNvSpPr>
            <a:spLocks noGrp="1"/>
          </p:cNvSpPr>
          <p:nvPr>
            <p:ph type="ftr" sz="quarter" idx="11"/>
          </p:nvPr>
        </p:nvSpPr>
        <p:spPr/>
        <p:txBody>
          <a:bodyPr/>
          <a:p>
            <a:endParaRPr lang="en-US"/>
          </a:p>
        </p:txBody>
      </p:sp>
      <p:sp>
        <p:nvSpPr>
          <p:cNvPr id="1048848" name="Slide Number Placeholder 6"/>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04" name=""/>
        <p:cNvGrpSpPr/>
        <p:nvPr/>
      </p:nvGrpSpPr>
      <p:grpSpPr>
        <a:xfrm>
          <a:off x="0" y="0"/>
          <a:ext cx="0" cy="0"/>
          <a:chOff x="0" y="0"/>
          <a:chExt cx="0" cy="0"/>
        </a:xfrm>
      </p:grpSpPr>
      <p:sp>
        <p:nvSpPr>
          <p:cNvPr id="1048795" name="Title 1"/>
          <p:cNvSpPr>
            <a:spLocks noGrp="1"/>
          </p:cNvSpPr>
          <p:nvPr>
            <p:ph type="title"/>
          </p:nvPr>
        </p:nvSpPr>
        <p:spPr/>
        <p:txBody>
          <a:bodyPr/>
          <a:p>
            <a:r>
              <a:rPr lang="en-US" smtClean="0"/>
              <a:t>Click to edit Master title style</a:t>
            </a:r>
            <a:endParaRPr dirty="0" lang="en-US"/>
          </a:p>
        </p:txBody>
      </p:sp>
      <p:sp>
        <p:nvSpPr>
          <p:cNvPr id="1048796" name="Text Placeholder 2"/>
          <p:cNvSpPr>
            <a:spLocks noGrp="1"/>
          </p:cNvSpPr>
          <p:nvPr>
            <p:ph type="body" idx="1"/>
          </p:nvPr>
        </p:nvSpPr>
        <p:spPr>
          <a:xfrm>
            <a:off x="675745" y="2160983"/>
            <a:ext cx="4185623" cy="576262"/>
          </a:xfrm>
        </p:spPr>
        <p:txBody>
          <a:bodyPr anchor="b">
            <a:noAutofit/>
          </a:bodyPr>
          <a:lstStyle>
            <a:lvl1pPr indent="0" marL="0">
              <a:buNone/>
              <a:defRPr b="0"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797" name="Content Placeholder 3"/>
          <p:cNvSpPr>
            <a:spLocks noGrp="1"/>
          </p:cNvSpPr>
          <p:nvPr>
            <p:ph sz="half" idx="2"/>
          </p:nvPr>
        </p:nvSpPr>
        <p:spPr>
          <a:xfrm>
            <a:off x="675745" y="2737245"/>
            <a:ext cx="4185623" cy="3304117"/>
          </a:xfrm>
        </p:spPr>
        <p:txBody>
          <a:bodyPr>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798" name="Text Placeholder 4"/>
          <p:cNvSpPr>
            <a:spLocks noGrp="1"/>
          </p:cNvSpPr>
          <p:nvPr>
            <p:ph type="body" sz="quarter" idx="3"/>
          </p:nvPr>
        </p:nvSpPr>
        <p:spPr>
          <a:xfrm>
            <a:off x="5088383" y="2160983"/>
            <a:ext cx="4185618" cy="576262"/>
          </a:xfrm>
        </p:spPr>
        <p:txBody>
          <a:bodyPr anchor="b">
            <a:noAutofit/>
          </a:bodyPr>
          <a:lstStyle>
            <a:lvl1pPr indent="0" marL="0">
              <a:buNone/>
              <a:defRPr b="0"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799" name="Content Placeholder 5"/>
          <p:cNvSpPr>
            <a:spLocks noGrp="1"/>
          </p:cNvSpPr>
          <p:nvPr>
            <p:ph sz="quarter" idx="4"/>
          </p:nvPr>
        </p:nvSpPr>
        <p:spPr>
          <a:xfrm>
            <a:off x="5088384" y="2737245"/>
            <a:ext cx="4185617" cy="3304117"/>
          </a:xfrm>
        </p:spPr>
        <p:txBody>
          <a:bodyPr>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00" name="Date Placeholder 6"/>
          <p:cNvSpPr>
            <a:spLocks noGrp="1"/>
          </p:cNvSpPr>
          <p:nvPr>
            <p:ph type="dt" sz="half" idx="10"/>
          </p:nvPr>
        </p:nvSpPr>
        <p:spPr/>
        <p:txBody>
          <a:bodyPr/>
          <a:p>
            <a:fld id="{DF4F7B66-AF3A-4C13-BF41-26D8A5624254}" type="datetimeFigureOut">
              <a:rPr lang="en-US" smtClean="0"/>
              <a:t>9/18/2019</a:t>
            </a:fld>
            <a:endParaRPr lang="en-US"/>
          </a:p>
        </p:txBody>
      </p:sp>
      <p:sp>
        <p:nvSpPr>
          <p:cNvPr id="1048801" name="Footer Placeholder 7"/>
          <p:cNvSpPr>
            <a:spLocks noGrp="1"/>
          </p:cNvSpPr>
          <p:nvPr>
            <p:ph type="ftr" sz="quarter" idx="11"/>
          </p:nvPr>
        </p:nvSpPr>
        <p:spPr/>
        <p:txBody>
          <a:bodyPr/>
          <a:p>
            <a:endParaRPr lang="en-US"/>
          </a:p>
        </p:txBody>
      </p:sp>
      <p:sp>
        <p:nvSpPr>
          <p:cNvPr id="1048802" name="Slide Number Placeholder 8"/>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201" name=""/>
        <p:cNvGrpSpPr/>
        <p:nvPr/>
      </p:nvGrpSpPr>
      <p:grpSpPr>
        <a:xfrm>
          <a:off x="0" y="0"/>
          <a:ext cx="0" cy="0"/>
          <a:chOff x="0" y="0"/>
          <a:chExt cx="0" cy="0"/>
        </a:xfrm>
      </p:grpSpPr>
      <p:sp>
        <p:nvSpPr>
          <p:cNvPr id="1048785" name="Title 1"/>
          <p:cNvSpPr>
            <a:spLocks noGrp="1"/>
          </p:cNvSpPr>
          <p:nvPr>
            <p:ph type="title"/>
          </p:nvPr>
        </p:nvSpPr>
        <p:spPr>
          <a:xfrm>
            <a:off x="677334" y="609600"/>
            <a:ext cx="8596668" cy="1320800"/>
          </a:xfrm>
        </p:spPr>
        <p:txBody>
          <a:bodyPr/>
          <a:p>
            <a:r>
              <a:rPr lang="en-US" smtClean="0"/>
              <a:t>Click to edit Master title style</a:t>
            </a:r>
            <a:endParaRPr dirty="0" lang="en-US"/>
          </a:p>
        </p:txBody>
      </p:sp>
      <p:sp>
        <p:nvSpPr>
          <p:cNvPr id="1048786" name="Date Placeholder 2"/>
          <p:cNvSpPr>
            <a:spLocks noGrp="1"/>
          </p:cNvSpPr>
          <p:nvPr>
            <p:ph type="dt" sz="half" idx="10"/>
          </p:nvPr>
        </p:nvSpPr>
        <p:spPr/>
        <p:txBody>
          <a:bodyPr/>
          <a:p>
            <a:fld id="{DF4F7B66-AF3A-4C13-BF41-26D8A5624254}" type="datetimeFigureOut">
              <a:rPr lang="en-US" smtClean="0"/>
              <a:t>9/18/2019</a:t>
            </a:fld>
            <a:endParaRPr lang="en-US"/>
          </a:p>
        </p:txBody>
      </p:sp>
      <p:sp>
        <p:nvSpPr>
          <p:cNvPr id="1048787" name="Footer Placeholder 3"/>
          <p:cNvSpPr>
            <a:spLocks noGrp="1"/>
          </p:cNvSpPr>
          <p:nvPr>
            <p:ph type="ftr" sz="quarter" idx="11"/>
          </p:nvPr>
        </p:nvSpPr>
        <p:spPr/>
        <p:txBody>
          <a:bodyPr/>
          <a:p>
            <a:endParaRPr lang="en-US"/>
          </a:p>
        </p:txBody>
      </p:sp>
      <p:sp>
        <p:nvSpPr>
          <p:cNvPr id="1048788" name="Slide Number Placeholder 4"/>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08" name=""/>
        <p:cNvGrpSpPr/>
        <p:nvPr/>
      </p:nvGrpSpPr>
      <p:grpSpPr>
        <a:xfrm>
          <a:off x="0" y="0"/>
          <a:ext cx="0" cy="0"/>
          <a:chOff x="0" y="0"/>
          <a:chExt cx="0" cy="0"/>
        </a:xfrm>
      </p:grpSpPr>
      <p:sp>
        <p:nvSpPr>
          <p:cNvPr id="1048821" name="Date Placeholder 1"/>
          <p:cNvSpPr>
            <a:spLocks noGrp="1"/>
          </p:cNvSpPr>
          <p:nvPr>
            <p:ph type="dt" sz="half" idx="10"/>
          </p:nvPr>
        </p:nvSpPr>
        <p:spPr/>
        <p:txBody>
          <a:bodyPr/>
          <a:p>
            <a:fld id="{DF4F7B66-AF3A-4C13-BF41-26D8A5624254}" type="datetimeFigureOut">
              <a:rPr lang="en-US" smtClean="0"/>
              <a:t>9/18/2019</a:t>
            </a:fld>
            <a:endParaRPr lang="en-US"/>
          </a:p>
        </p:txBody>
      </p:sp>
      <p:sp>
        <p:nvSpPr>
          <p:cNvPr id="1048822" name="Footer Placeholder 2"/>
          <p:cNvSpPr>
            <a:spLocks noGrp="1"/>
          </p:cNvSpPr>
          <p:nvPr>
            <p:ph type="ftr" sz="quarter" idx="11"/>
          </p:nvPr>
        </p:nvSpPr>
        <p:spPr/>
        <p:txBody>
          <a:bodyPr/>
          <a:p>
            <a:endParaRPr lang="en-US"/>
          </a:p>
        </p:txBody>
      </p:sp>
      <p:sp>
        <p:nvSpPr>
          <p:cNvPr id="1048823" name="Slide Number Placeholder 3"/>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11" name=""/>
        <p:cNvGrpSpPr/>
        <p:nvPr/>
      </p:nvGrpSpPr>
      <p:grpSpPr>
        <a:xfrm>
          <a:off x="0" y="0"/>
          <a:ext cx="0" cy="0"/>
          <a:chOff x="0" y="0"/>
          <a:chExt cx="0" cy="0"/>
        </a:xfrm>
      </p:grpSpPr>
      <p:sp>
        <p:nvSpPr>
          <p:cNvPr id="1048837"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dirty="0" lang="en-US"/>
          </a:p>
        </p:txBody>
      </p:sp>
      <p:sp>
        <p:nvSpPr>
          <p:cNvPr id="1048838" name="Content Placeholder 2"/>
          <p:cNvSpPr>
            <a:spLocks noGrp="1"/>
          </p:cNvSpPr>
          <p:nvPr>
            <p:ph idx="1"/>
          </p:nvPr>
        </p:nvSpPr>
        <p:spPr>
          <a:xfrm>
            <a:off x="4760461" y="514924"/>
            <a:ext cx="4513541" cy="5526437"/>
          </a:xfrm>
        </p:spPr>
        <p:txBody>
          <a:bodyPr>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839" name="Text Placeholder 3"/>
          <p:cNvSpPr>
            <a:spLocks noGrp="1"/>
          </p:cNvSpPr>
          <p:nvPr>
            <p:ph type="body" sz="half" idx="2"/>
          </p:nvPr>
        </p:nvSpPr>
        <p:spPr>
          <a:xfrm>
            <a:off x="677334" y="2777069"/>
            <a:ext cx="3854528" cy="2584449"/>
          </a:xfrm>
        </p:spPr>
        <p:txBody>
          <a:bodyPr>
            <a:normAutofit/>
          </a:bodyPr>
          <a:lstStyle>
            <a:lvl1pPr indent="0" marL="0">
              <a:buNone/>
              <a:defRPr sz="1400"/>
            </a:lvl1pPr>
            <a:lvl2pPr indent="0" marL="457063">
              <a:buNone/>
              <a:defRPr sz="1400"/>
            </a:lvl2pPr>
            <a:lvl3pPr indent="0" marL="914126">
              <a:buNone/>
              <a:defRPr sz="1200"/>
            </a:lvl3pPr>
            <a:lvl4pPr indent="0" marL="1371189">
              <a:buNone/>
              <a:defRPr sz="1000"/>
            </a:lvl4pPr>
            <a:lvl5pPr indent="0" marL="1828251">
              <a:buNone/>
              <a:defRPr sz="1000"/>
            </a:lvl5pPr>
            <a:lvl6pPr indent="0" marL="2285314">
              <a:buNone/>
              <a:defRPr sz="1000"/>
            </a:lvl6pPr>
            <a:lvl7pPr indent="0" marL="2742377">
              <a:buNone/>
              <a:defRPr sz="1000"/>
            </a:lvl7pPr>
            <a:lvl8pPr indent="0" marL="3199440">
              <a:buNone/>
              <a:defRPr sz="1000"/>
            </a:lvl8pPr>
            <a:lvl9pPr indent="0" marL="3656503">
              <a:buNone/>
              <a:defRPr sz="1000"/>
            </a:lvl9pPr>
          </a:lstStyle>
          <a:p>
            <a:pPr lvl="0"/>
            <a:r>
              <a:rPr lang="en-US" smtClean="0"/>
              <a:t>Click to edit Master text styles</a:t>
            </a:r>
          </a:p>
        </p:txBody>
      </p:sp>
      <p:sp>
        <p:nvSpPr>
          <p:cNvPr id="1048840" name="Date Placeholder 4"/>
          <p:cNvSpPr>
            <a:spLocks noGrp="1"/>
          </p:cNvSpPr>
          <p:nvPr>
            <p:ph type="dt" sz="half" idx="10"/>
          </p:nvPr>
        </p:nvSpPr>
        <p:spPr/>
        <p:txBody>
          <a:bodyPr/>
          <a:p>
            <a:fld id="{DF4F7B66-AF3A-4C13-BF41-26D8A5624254}" type="datetimeFigureOut">
              <a:rPr lang="en-US" smtClean="0"/>
              <a:t>9/18/2019</a:t>
            </a:fld>
            <a:endParaRPr lang="en-US"/>
          </a:p>
        </p:txBody>
      </p:sp>
      <p:sp>
        <p:nvSpPr>
          <p:cNvPr id="1048841" name="Footer Placeholder 5"/>
          <p:cNvSpPr>
            <a:spLocks noGrp="1"/>
          </p:cNvSpPr>
          <p:nvPr>
            <p:ph type="ftr" sz="quarter" idx="11"/>
          </p:nvPr>
        </p:nvSpPr>
        <p:spPr/>
        <p:txBody>
          <a:bodyPr/>
          <a:p>
            <a:endParaRPr lang="en-US"/>
          </a:p>
        </p:txBody>
      </p:sp>
      <p:sp>
        <p:nvSpPr>
          <p:cNvPr id="1048842" name="Slide Number Placeholder 6"/>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213" name=""/>
        <p:cNvGrpSpPr/>
        <p:nvPr/>
      </p:nvGrpSpPr>
      <p:grpSpPr>
        <a:xfrm>
          <a:off x="0" y="0"/>
          <a:ext cx="0" cy="0"/>
          <a:chOff x="0" y="0"/>
          <a:chExt cx="0" cy="0"/>
        </a:xfrm>
      </p:grpSpPr>
      <p:sp>
        <p:nvSpPr>
          <p:cNvPr id="1048849" name="Title 1"/>
          <p:cNvSpPr>
            <a:spLocks noGrp="1"/>
          </p:cNvSpPr>
          <p:nvPr>
            <p:ph type="title"/>
          </p:nvPr>
        </p:nvSpPr>
        <p:spPr>
          <a:xfrm>
            <a:off x="677334" y="4800600"/>
            <a:ext cx="8596667" cy="566738"/>
          </a:xfrm>
        </p:spPr>
        <p:txBody>
          <a:bodyPr anchor="b">
            <a:normAutofit/>
          </a:bodyPr>
          <a:lstStyle>
            <a:lvl1pPr algn="l">
              <a:defRPr b="0" sz="2400"/>
            </a:lvl1pPr>
          </a:lstStyle>
          <a:p>
            <a:r>
              <a:rPr lang="en-US" smtClean="0"/>
              <a:t>Click to edit Master title style</a:t>
            </a:r>
            <a:endParaRPr dirty="0" lang="en-US"/>
          </a:p>
        </p:txBody>
      </p:sp>
      <p:sp>
        <p:nvSpPr>
          <p:cNvPr id="1048850" name="Picture Placeholder 2"/>
          <p:cNvSpPr>
            <a:spLocks noChangeAspect="1" noGrp="1"/>
          </p:cNvSpPr>
          <p:nvPr>
            <p:ph type="pic" idx="1"/>
          </p:nvPr>
        </p:nvSpPr>
        <p:spPr>
          <a:xfrm>
            <a:off x="677334" y="609600"/>
            <a:ext cx="8596668" cy="3845718"/>
          </a:xfrm>
        </p:spPr>
        <p:txBody>
          <a:bodyPr anchor="t">
            <a:normAutofit/>
          </a:bodyPr>
          <a:lstStyle>
            <a:lvl1pPr algn="ctr" indent="0" marL="0">
              <a:buNone/>
              <a:defRPr sz="1600"/>
            </a:lvl1pPr>
            <a:lvl2pPr indent="0" marL="457200">
              <a:buNone/>
              <a:defRPr sz="1600"/>
            </a:lvl2pPr>
            <a:lvl3pPr indent="0" marL="914400">
              <a:buNone/>
              <a:defRPr sz="1600"/>
            </a:lvl3pPr>
            <a:lvl4pPr indent="0" marL="1371600">
              <a:buNone/>
              <a:defRPr sz="1600"/>
            </a:lvl4pPr>
            <a:lvl5pPr indent="0" marL="1828800">
              <a:buNone/>
              <a:defRPr sz="1600"/>
            </a:lvl5pPr>
            <a:lvl6pPr indent="0" marL="2286000">
              <a:buNone/>
              <a:defRPr sz="1600"/>
            </a:lvl6pPr>
            <a:lvl7pPr indent="0" marL="2743200">
              <a:buNone/>
              <a:defRPr sz="1600"/>
            </a:lvl7pPr>
            <a:lvl8pPr indent="0" marL="3200400">
              <a:buNone/>
              <a:defRPr sz="1600"/>
            </a:lvl8pPr>
            <a:lvl9pPr indent="0" marL="3657600">
              <a:buNone/>
              <a:defRPr sz="1600"/>
            </a:lvl9pPr>
          </a:lstStyle>
          <a:p>
            <a:r>
              <a:rPr lang="en-US" smtClean="0"/>
              <a:t>Click icon to add picture</a:t>
            </a:r>
            <a:endParaRPr dirty="0" lang="en-US"/>
          </a:p>
        </p:txBody>
      </p:sp>
      <p:sp>
        <p:nvSpPr>
          <p:cNvPr id="1048851" name="Text Placeholder 3"/>
          <p:cNvSpPr>
            <a:spLocks noGrp="1"/>
          </p:cNvSpPr>
          <p:nvPr>
            <p:ph type="body" sz="half" idx="2"/>
          </p:nvPr>
        </p:nvSpPr>
        <p:spPr>
          <a:xfrm>
            <a:off x="677334" y="5367338"/>
            <a:ext cx="8596667" cy="674024"/>
          </a:xfrm>
        </p:spPr>
        <p:txBody>
          <a:bodyPr>
            <a:normAutofit/>
          </a:bodyPr>
          <a:lstStyle>
            <a:lvl1pPr indent="0" marL="0">
              <a:buNone/>
              <a:defRPr sz="12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852" name="Date Placeholder 4"/>
          <p:cNvSpPr>
            <a:spLocks noGrp="1"/>
          </p:cNvSpPr>
          <p:nvPr>
            <p:ph type="dt" sz="half" idx="10"/>
          </p:nvPr>
        </p:nvSpPr>
        <p:spPr/>
        <p:txBody>
          <a:bodyPr/>
          <a:p>
            <a:fld id="{DF4F7B66-AF3A-4C13-BF41-26D8A5624254}" type="datetimeFigureOut">
              <a:rPr lang="en-US" smtClean="0"/>
              <a:t>9/18/2019</a:t>
            </a:fld>
            <a:endParaRPr lang="en-US"/>
          </a:p>
        </p:txBody>
      </p:sp>
      <p:sp>
        <p:nvSpPr>
          <p:cNvPr id="1048853" name="Footer Placeholder 5"/>
          <p:cNvSpPr>
            <a:spLocks noGrp="1"/>
          </p:cNvSpPr>
          <p:nvPr>
            <p:ph type="ftr" sz="quarter" idx="11"/>
          </p:nvPr>
        </p:nvSpPr>
        <p:spPr/>
        <p:txBody>
          <a:bodyPr/>
          <a:p>
            <a:endParaRPr lang="en-US"/>
          </a:p>
        </p:txBody>
      </p:sp>
      <p:sp>
        <p:nvSpPr>
          <p:cNvPr id="1048854" name="Slide Number Placeholder 6"/>
          <p:cNvSpPr>
            <a:spLocks noGrp="1"/>
          </p:cNvSpPr>
          <p:nvPr>
            <p:ph type="sldNum" sz="quarter" idx="12"/>
          </p:nvPr>
        </p:nvSpPr>
        <p:spPr/>
        <p:txBody>
          <a:bodyPr/>
          <a:p>
            <a:fld id="{F4B2FBC3-29A8-4B00-B666-DE88E0EA5D9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52" name=""/>
        <p:cNvGrpSpPr/>
        <p:nvPr/>
      </p:nvGrpSpPr>
      <p:grpSpPr>
        <a:xfrm>
          <a:off x="0" y="0"/>
          <a:ext cx="0" cy="0"/>
          <a:chOff x="0" y="0"/>
          <a:chExt cx="0" cy="0"/>
        </a:xfrm>
      </p:grpSpPr>
      <p:grpSp>
        <p:nvGrpSpPr>
          <p:cNvPr id="53" name="Group 6"/>
          <p:cNvGrpSpPr/>
          <p:nvPr/>
        </p:nvGrpSpPr>
        <p:grpSpPr>
          <a:xfrm>
            <a:off x="0" y="-8467"/>
            <a:ext cx="12192000" cy="6866467"/>
            <a:chOff x="0" y="-8467"/>
            <a:chExt cx="12192000" cy="6866467"/>
          </a:xfrm>
        </p:grpSpPr>
        <p:cxnSp>
          <p:nvCxnSpPr>
            <p:cNvPr id="3145728" name="Straight Connector 19"/>
            <p:cNvCxnSpPr>
              <a:cxnSpLocks/>
            </p:cNvCxnSpPr>
            <p:nvPr/>
          </p:nvCxnSpPr>
          <p:spPr>
            <a:xfrm>
              <a:off x="9371012" y="0"/>
              <a:ext cx="1219200" cy="6858000"/>
            </a:xfrm>
            <a:prstGeom prst="line"/>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45729" name="Straight Connector 20"/>
            <p:cNvCxnSpPr>
              <a:cxnSpLocks/>
            </p:cNvCxnSpPr>
            <p:nvPr/>
          </p:nvCxnSpPr>
          <p:spPr>
            <a:xfrm flipH="1">
              <a:off x="7425267" y="3681413"/>
              <a:ext cx="4763558" cy="3176587"/>
            </a:xfrm>
            <a:prstGeom prst="line"/>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048576" name="Rectangle 23"/>
            <p:cNvSpPr/>
            <p:nvPr/>
          </p:nvSpPr>
          <p:spPr>
            <a:xfrm>
              <a:off x="9181476" y="-8467"/>
              <a:ext cx="3007349" cy="6866467"/>
            </a:xfrm>
            <a:custGeom>
              <a:avLst/>
              <a:ah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7" name="Rectangle 25"/>
            <p:cNvSpPr/>
            <p:nvPr/>
          </p:nvSpPr>
          <p:spPr>
            <a:xfrm>
              <a:off x="9603442" y="-8467"/>
              <a:ext cx="2588558" cy="6866467"/>
            </a:xfrm>
            <a:custGeom>
              <a:avLst/>
              <a:ah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8"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79" name="Rectangle 27"/>
            <p:cNvSpPr/>
            <p:nvPr/>
          </p:nvSpPr>
          <p:spPr>
            <a:xfrm>
              <a:off x="9334500" y="-8467"/>
              <a:ext cx="2854326" cy="6866467"/>
            </a:xfrm>
            <a:custGeom>
              <a:avLst/>
              <a:ah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0" name="Rectangle 28"/>
            <p:cNvSpPr/>
            <p:nvPr/>
          </p:nvSpPr>
          <p:spPr>
            <a:xfrm>
              <a:off x="10898730" y="-8467"/>
              <a:ext cx="1290094" cy="6866467"/>
            </a:xfrm>
            <a:custGeom>
              <a:avLst/>
              <a:ah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1" name="Rectangle 29"/>
            <p:cNvSpPr/>
            <p:nvPr/>
          </p:nvSpPr>
          <p:spPr>
            <a:xfrm>
              <a:off x="10938999" y="-8467"/>
              <a:ext cx="1249825" cy="6866467"/>
            </a:xfrm>
            <a:custGeom>
              <a:avLst/>
              <a:ah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2"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48583"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48584" name="Title Placeholder 1"/>
          <p:cNvSpPr>
            <a:spLocks noGrp="1"/>
          </p:cNvSpPr>
          <p:nvPr>
            <p:ph type="title"/>
          </p:nvPr>
        </p:nvSpPr>
        <p:spPr>
          <a:xfrm>
            <a:off x="677334" y="609600"/>
            <a:ext cx="8596668" cy="1320800"/>
          </a:xfrm>
          <a:prstGeom prst="rect"/>
        </p:spPr>
        <p:txBody>
          <a:bodyPr anchor="t" bIns="45720" lIns="91440" rIns="91440" rtlCol="0" tIns="45720" vert="horz">
            <a:normAutofit/>
          </a:bodyPr>
          <a:p>
            <a:r>
              <a:rPr lang="en-US" smtClean="0"/>
              <a:t>Click to edit Master title style</a:t>
            </a:r>
            <a:endParaRPr dirty="0" lang="en-US"/>
          </a:p>
        </p:txBody>
      </p:sp>
      <p:sp>
        <p:nvSpPr>
          <p:cNvPr id="1048585" name="Text Placeholder 2"/>
          <p:cNvSpPr>
            <a:spLocks noGrp="1"/>
          </p:cNvSpPr>
          <p:nvPr>
            <p:ph type="body" idx="1"/>
          </p:nvPr>
        </p:nvSpPr>
        <p:spPr>
          <a:xfrm>
            <a:off x="677334" y="2160589"/>
            <a:ext cx="8596668" cy="3880773"/>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lang="en-US"/>
          </a:p>
        </p:txBody>
      </p:sp>
      <p:sp>
        <p:nvSpPr>
          <p:cNvPr id="1048586" name="Date Placeholder 3"/>
          <p:cNvSpPr>
            <a:spLocks noGrp="1"/>
          </p:cNvSpPr>
          <p:nvPr>
            <p:ph type="dt" sz="half" idx="2"/>
          </p:nvPr>
        </p:nvSpPr>
        <p:spPr>
          <a:xfrm>
            <a:off x="7205133" y="6041362"/>
            <a:ext cx="911939" cy="365125"/>
          </a:xfrm>
          <a:prstGeom prst="rect"/>
        </p:spPr>
        <p:txBody>
          <a:bodyPr anchor="ctr" bIns="45720" lIns="91440" rIns="91440" rtlCol="0" tIns="45720" vert="horz"/>
          <a:lstStyle>
            <a:lvl1pPr algn="r">
              <a:defRPr sz="900">
                <a:solidFill>
                  <a:schemeClr val="tx1">
                    <a:tint val="75000"/>
                  </a:schemeClr>
                </a:solidFill>
              </a:defRPr>
            </a:lvl1pPr>
          </a:lstStyle>
          <a:p>
            <a:fld id="{DF4F7B66-AF3A-4C13-BF41-26D8A5624254}" type="datetimeFigureOut">
              <a:rPr lang="en-US" smtClean="0"/>
              <a:t>9/18/2019</a:t>
            </a:fld>
            <a:endParaRPr lang="en-US"/>
          </a:p>
        </p:txBody>
      </p:sp>
      <p:sp>
        <p:nvSpPr>
          <p:cNvPr id="1048587" name="Footer Placeholder 4"/>
          <p:cNvSpPr>
            <a:spLocks noGrp="1"/>
          </p:cNvSpPr>
          <p:nvPr>
            <p:ph type="ftr" sz="quarter" idx="3"/>
          </p:nvPr>
        </p:nvSpPr>
        <p:spPr>
          <a:xfrm>
            <a:off x="677334" y="6041362"/>
            <a:ext cx="6297612" cy="365125"/>
          </a:xfrm>
          <a:prstGeom prst="rect"/>
        </p:spPr>
        <p:txBody>
          <a:bodyPr anchor="ctr" bIns="45720" lIns="91440" rIns="91440" rtlCol="0" tIns="45720" vert="horz"/>
          <a:lstStyle>
            <a:lvl1pPr algn="l">
              <a:defRPr sz="900">
                <a:solidFill>
                  <a:schemeClr val="tx1">
                    <a:tint val="75000"/>
                  </a:schemeClr>
                </a:solidFill>
              </a:defRPr>
            </a:lvl1pPr>
          </a:lstStyle>
          <a:p>
            <a:endParaRPr lang="en-US"/>
          </a:p>
        </p:txBody>
      </p:sp>
      <p:sp>
        <p:nvSpPr>
          <p:cNvPr id="1048588" name="Slide Number Placeholder 5"/>
          <p:cNvSpPr>
            <a:spLocks noGrp="1"/>
          </p:cNvSpPr>
          <p:nvPr>
            <p:ph type="sldNum" sz="quarter" idx="4"/>
          </p:nvPr>
        </p:nvSpPr>
        <p:spPr>
          <a:xfrm>
            <a:off x="8590663" y="6041362"/>
            <a:ext cx="683339" cy="365125"/>
          </a:xfrm>
          <a:prstGeom prst="rect"/>
        </p:spPr>
        <p:txBody>
          <a:bodyPr anchor="ctr" bIns="45720" lIns="91440" rIns="91440" rtlCol="0" tIns="45720" vert="horz"/>
          <a:lstStyle>
            <a:lvl1pPr algn="r">
              <a:defRPr sz="900">
                <a:solidFill>
                  <a:schemeClr val="accent1"/>
                </a:solidFill>
              </a:defRPr>
            </a:lvl1pPr>
          </a:lstStyle>
          <a:p>
            <a:fld id="{F4B2FBC3-29A8-4B00-B666-DE88E0EA5D9C}"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eaLnBrk="1" hangingPunct="1" latinLnBrk="0" rtl="0">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algn="l" defTabSz="457200" eaLnBrk="1" hangingPunct="1" indent="-342900" latinLnBrk="0" marL="342900" rtl="0">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algn="l" defTabSz="457200" eaLnBrk="1" hangingPunct="1" indent="-285750" latinLnBrk="0" marL="742950" rtl="0">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algn="l" defTabSz="457200" eaLnBrk="1" hangingPunct="1" indent="-228600" latinLnBrk="0" marL="1143000" rtl="0">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algn="l" defTabSz="457200" eaLnBrk="1" hangingPunct="1" indent="-228600" latinLnBrk="0" marL="16002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algn="l" defTabSz="457200" eaLnBrk="1" hangingPunct="1" indent="-228600" latinLnBrk="0" marL="20574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algn="l" defTabSz="457200" eaLnBrk="1" hangingPunct="1" indent="-228600" latinLnBrk="0" marL="25146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algn="l" defTabSz="457200" eaLnBrk="1" hangingPunct="1" indent="-228600" latinLnBrk="0" marL="29718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algn="l" defTabSz="457200" eaLnBrk="1" hangingPunct="1" indent="-228600" latinLnBrk="0" marL="34290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algn="l" defTabSz="457200" eaLnBrk="1" hangingPunct="1" indent="-228600" latinLnBrk="0" marL="3886200" rtl="0">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algn="l" defTabSz="457200" eaLnBrk="1" hangingPunct="1" latinLnBrk="0" marL="0" rtl="0">
        <a:defRPr sz="1800" kern="1200">
          <a:solidFill>
            <a:schemeClr val="tx1"/>
          </a:solidFill>
          <a:latin typeface="+mn-lt"/>
          <a:ea typeface="+mn-ea"/>
          <a:cs typeface="+mn-cs"/>
        </a:defRPr>
      </a:lvl1pPr>
      <a:lvl2pPr algn="l" defTabSz="457200" eaLnBrk="1" hangingPunct="1" latinLnBrk="0" marL="457200" rtl="0">
        <a:defRPr sz="1800" kern="1200">
          <a:solidFill>
            <a:schemeClr val="tx1"/>
          </a:solidFill>
          <a:latin typeface="+mn-lt"/>
          <a:ea typeface="+mn-ea"/>
          <a:cs typeface="+mn-cs"/>
        </a:defRPr>
      </a:lvl2pPr>
      <a:lvl3pPr algn="l" defTabSz="457200" eaLnBrk="1" hangingPunct="1" latinLnBrk="0" marL="914400" rtl="0">
        <a:defRPr sz="1800" kern="1200">
          <a:solidFill>
            <a:schemeClr val="tx1"/>
          </a:solidFill>
          <a:latin typeface="+mn-lt"/>
          <a:ea typeface="+mn-ea"/>
          <a:cs typeface="+mn-cs"/>
        </a:defRPr>
      </a:lvl3pPr>
      <a:lvl4pPr algn="l" defTabSz="457200" eaLnBrk="1" hangingPunct="1" latinLnBrk="0" marL="1371600" rtl="0">
        <a:defRPr sz="1800" kern="1200">
          <a:solidFill>
            <a:schemeClr val="tx1"/>
          </a:solidFill>
          <a:latin typeface="+mn-lt"/>
          <a:ea typeface="+mn-ea"/>
          <a:cs typeface="+mn-cs"/>
        </a:defRPr>
      </a:lvl4pPr>
      <a:lvl5pPr algn="l" defTabSz="457200" eaLnBrk="1" hangingPunct="1" latinLnBrk="0" marL="1828800" rtl="0">
        <a:defRPr sz="1800" kern="1200">
          <a:solidFill>
            <a:schemeClr val="tx1"/>
          </a:solidFill>
          <a:latin typeface="+mn-lt"/>
          <a:ea typeface="+mn-ea"/>
          <a:cs typeface="+mn-cs"/>
        </a:defRPr>
      </a:lvl5pPr>
      <a:lvl6pPr algn="l" defTabSz="457200" eaLnBrk="1" hangingPunct="1" latinLnBrk="0" marL="2286000" rtl="0">
        <a:defRPr sz="1800" kern="1200">
          <a:solidFill>
            <a:schemeClr val="tx1"/>
          </a:solidFill>
          <a:latin typeface="+mn-lt"/>
          <a:ea typeface="+mn-ea"/>
          <a:cs typeface="+mn-cs"/>
        </a:defRPr>
      </a:lvl6pPr>
      <a:lvl7pPr algn="l" defTabSz="457200" eaLnBrk="1" hangingPunct="1" latinLnBrk="0" marL="2743200" rtl="0">
        <a:defRPr sz="1800" kern="1200">
          <a:solidFill>
            <a:schemeClr val="tx1"/>
          </a:solidFill>
          <a:latin typeface="+mn-lt"/>
          <a:ea typeface="+mn-ea"/>
          <a:cs typeface="+mn-cs"/>
        </a:defRPr>
      </a:lvl7pPr>
      <a:lvl8pPr algn="l" defTabSz="457200" eaLnBrk="1" hangingPunct="1" latinLnBrk="0" marL="3200400" rtl="0">
        <a:defRPr sz="1800" kern="1200">
          <a:solidFill>
            <a:schemeClr val="tx1"/>
          </a:solidFill>
          <a:latin typeface="+mn-lt"/>
          <a:ea typeface="+mn-ea"/>
          <a:cs typeface="+mn-cs"/>
        </a:defRPr>
      </a:lvl8pPr>
      <a:lvl9pPr algn="l" defTabSz="4572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19" name=""/>
        <p:cNvGrpSpPr/>
        <p:nvPr/>
      </p:nvGrpSpPr>
      <p:grpSpPr>
        <a:xfrm>
          <a:off x="0" y="0"/>
          <a:ext cx="0" cy="0"/>
          <a:chOff x="0" y="0"/>
          <a:chExt cx="0" cy="0"/>
        </a:xfrm>
      </p:grpSpPr>
      <p:sp>
        <p:nvSpPr>
          <p:cNvPr id="1048621" name="Title 1"/>
          <p:cNvSpPr>
            <a:spLocks noGrp="1"/>
          </p:cNvSpPr>
          <p:nvPr>
            <p:ph type="ctrTitle"/>
          </p:nvPr>
        </p:nvSpPr>
        <p:spPr>
          <a:xfrm>
            <a:off x="1123950" y="200025"/>
            <a:ext cx="9144000" cy="4729163"/>
          </a:xfrm>
        </p:spPr>
        <p:txBody>
          <a:bodyPr>
            <a:normAutofit/>
          </a:bodyPr>
          <a:p>
            <a:r>
              <a:rPr b="1" dirty="0" sz="4000" lang="en-US"/>
              <a:t>CHILDHOOD IMMUNIZABLE </a:t>
            </a:r>
            <a:r>
              <a:rPr b="1" dirty="0" sz="4000" lang="en-US" smtClean="0"/>
              <a:t>DISEASES</a:t>
            </a:r>
            <a:br>
              <a:rPr b="1" dirty="0" sz="4000" lang="en-US" smtClean="0"/>
            </a:br>
            <a:r>
              <a:rPr b="1" dirty="0" sz="4000" lang="en-US" smtClean="0"/>
              <a:t>BY: AWINO JANESELLINE</a:t>
            </a:r>
            <a:br>
              <a:rPr b="1" dirty="0" sz="4000" lang="en-US" smtClean="0"/>
            </a:br>
            <a:r>
              <a:rPr b="1" sz="4000" lang="en-US" smtClean="0"/>
              <a:t>SEPTEMBER </a:t>
            </a:r>
            <a:r>
              <a:rPr b="1" sz="4000" lang="en-US" smtClean="0"/>
              <a:t>2019</a:t>
            </a:r>
            <a:r>
              <a:rPr dirty="0" lang="en-US"/>
              <a:t/>
            </a:r>
            <a:br>
              <a:rPr dirty="0" lang="en-US"/>
            </a:br>
            <a:endParaRPr dirty="0" lang="en-US"/>
          </a:p>
        </p:txBody>
      </p:sp>
      <p:sp>
        <p:nvSpPr>
          <p:cNvPr id="1048622" name="Subtitle 2"/>
          <p:cNvSpPr>
            <a:spLocks noGrp="1"/>
          </p:cNvSpPr>
          <p:nvPr>
            <p:ph type="subTitle" idx="1"/>
          </p:nvPr>
        </p:nvSpPr>
        <p:spPr/>
        <p:txBody>
          <a:bodyPr/>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28" name=""/>
        <p:cNvGrpSpPr/>
        <p:nvPr/>
      </p:nvGrpSpPr>
      <p:grpSpPr>
        <a:xfrm>
          <a:off x="0" y="0"/>
          <a:ext cx="0" cy="0"/>
          <a:chOff x="0" y="0"/>
          <a:chExt cx="0" cy="0"/>
        </a:xfrm>
      </p:grpSpPr>
      <p:sp>
        <p:nvSpPr>
          <p:cNvPr id="1048639" name="Title 1"/>
          <p:cNvSpPr>
            <a:spLocks noGrp="1"/>
          </p:cNvSpPr>
          <p:nvPr>
            <p:ph type="title"/>
          </p:nvPr>
        </p:nvSpPr>
        <p:spPr/>
        <p:txBody>
          <a:bodyPr/>
          <a:p>
            <a:r>
              <a:rPr b="1" dirty="0" lang="en-US"/>
              <a:t>Diagnosis</a:t>
            </a:r>
            <a:r>
              <a:rPr dirty="0" lang="en-US"/>
              <a:t/>
            </a:r>
            <a:br>
              <a:rPr dirty="0" lang="en-US"/>
            </a:br>
            <a:endParaRPr dirty="0" lang="en-US"/>
          </a:p>
        </p:txBody>
      </p:sp>
      <p:sp>
        <p:nvSpPr>
          <p:cNvPr id="1048640" name="Content Placeholder 2"/>
          <p:cNvSpPr>
            <a:spLocks noGrp="1"/>
          </p:cNvSpPr>
          <p:nvPr>
            <p:ph idx="1"/>
          </p:nvPr>
        </p:nvSpPr>
        <p:spPr/>
        <p:txBody>
          <a:bodyPr/>
          <a:p>
            <a:pPr lvl="0"/>
            <a:r>
              <a:rPr dirty="0" lang="en-US"/>
              <a:t>Clinical manifestation</a:t>
            </a:r>
          </a:p>
          <a:p>
            <a:pPr lvl="0"/>
            <a:r>
              <a:rPr dirty="0" lang="en-US"/>
              <a:t>Throat secretions, stool and cerebrospinal fluid samples to isolate virus</a:t>
            </a:r>
          </a:p>
          <a:p>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29" name=""/>
        <p:cNvGrpSpPr/>
        <p:nvPr/>
      </p:nvGrpSpPr>
      <p:grpSpPr>
        <a:xfrm>
          <a:off x="0" y="0"/>
          <a:ext cx="0" cy="0"/>
          <a:chOff x="0" y="0"/>
          <a:chExt cx="0" cy="0"/>
        </a:xfrm>
      </p:grpSpPr>
      <p:sp>
        <p:nvSpPr>
          <p:cNvPr id="1048641" name="Title 1"/>
          <p:cNvSpPr>
            <a:spLocks noGrp="1"/>
          </p:cNvSpPr>
          <p:nvPr>
            <p:ph type="title"/>
          </p:nvPr>
        </p:nvSpPr>
        <p:spPr/>
        <p:txBody>
          <a:bodyPr/>
          <a:p>
            <a:r>
              <a:rPr b="1" dirty="0" lang="en-US"/>
              <a:t>Management</a:t>
            </a:r>
            <a:r>
              <a:rPr dirty="0" lang="en-US"/>
              <a:t/>
            </a:r>
            <a:br>
              <a:rPr dirty="0" lang="en-US"/>
            </a:br>
            <a:endParaRPr dirty="0" lang="en-US"/>
          </a:p>
        </p:txBody>
      </p:sp>
      <p:sp>
        <p:nvSpPr>
          <p:cNvPr id="1048642" name="Content Placeholder 2"/>
          <p:cNvSpPr>
            <a:spLocks noGrp="1"/>
          </p:cNvSpPr>
          <p:nvPr>
            <p:ph idx="1"/>
          </p:nvPr>
        </p:nvSpPr>
        <p:spPr>
          <a:xfrm>
            <a:off x="838200" y="1428750"/>
            <a:ext cx="10515600" cy="5429250"/>
          </a:xfrm>
        </p:spPr>
        <p:txBody>
          <a:bodyPr/>
          <a:p>
            <a:pPr lvl="0"/>
            <a:r>
              <a:rPr dirty="0" lang="en-US"/>
              <a:t>Bed rest</a:t>
            </a:r>
          </a:p>
          <a:p>
            <a:pPr lvl="0"/>
            <a:r>
              <a:rPr dirty="0" lang="en-US"/>
              <a:t>Assist with breathing and prevent secondary respiratory infections</a:t>
            </a:r>
          </a:p>
          <a:p>
            <a:pPr lvl="0"/>
            <a:r>
              <a:rPr dirty="0" lang="en-US"/>
              <a:t>Moderate exercise to prevent deformity and loss of muscle function</a:t>
            </a:r>
          </a:p>
          <a:p>
            <a:pPr lvl="0"/>
            <a:r>
              <a:rPr dirty="0" lang="en-US"/>
              <a:t>Nutritious diet</a:t>
            </a:r>
          </a:p>
          <a:p>
            <a:pPr lvl="0"/>
            <a:r>
              <a:rPr dirty="0" lang="en-US"/>
              <a:t>Pain relievers</a:t>
            </a:r>
          </a:p>
          <a:p>
            <a:r>
              <a:rPr dirty="0" lang="en-US"/>
              <a:t>Antibiotics to prevent infection of the weakened </a:t>
            </a:r>
            <a:r>
              <a:rPr dirty="0" lang="en-US" smtClean="0"/>
              <a:t>muscles</a:t>
            </a:r>
          </a:p>
          <a:p>
            <a:pPr lvl="0"/>
            <a:r>
              <a:rPr dirty="0" lang="en-US"/>
              <a:t>Long-term rehabilitation including occupational therapy, physical  therapy, braces and orthopedic surgery in some cases</a:t>
            </a:r>
          </a:p>
          <a:p>
            <a:endParaRPr dirty="0"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30" name=""/>
        <p:cNvGrpSpPr/>
        <p:nvPr/>
      </p:nvGrpSpPr>
      <p:grpSpPr>
        <a:xfrm>
          <a:off x="0" y="0"/>
          <a:ext cx="0" cy="0"/>
          <a:chOff x="0" y="0"/>
          <a:chExt cx="0" cy="0"/>
        </a:xfrm>
      </p:grpSpPr>
      <p:sp>
        <p:nvSpPr>
          <p:cNvPr id="1048643" name="Title 1"/>
          <p:cNvSpPr>
            <a:spLocks noGrp="1"/>
          </p:cNvSpPr>
          <p:nvPr>
            <p:ph type="title"/>
          </p:nvPr>
        </p:nvSpPr>
        <p:spPr/>
        <p:txBody>
          <a:bodyPr/>
          <a:p>
            <a:r>
              <a:rPr b="1" dirty="0" lang="en-US"/>
              <a:t>Complications</a:t>
            </a:r>
            <a:r>
              <a:rPr dirty="0" lang="en-US"/>
              <a:t/>
            </a:r>
            <a:br>
              <a:rPr dirty="0" lang="en-US"/>
            </a:br>
            <a:endParaRPr dirty="0" lang="en-US"/>
          </a:p>
        </p:txBody>
      </p:sp>
      <p:sp>
        <p:nvSpPr>
          <p:cNvPr id="1048644" name="Content Placeholder 2"/>
          <p:cNvSpPr>
            <a:spLocks noGrp="1"/>
          </p:cNvSpPr>
          <p:nvPr>
            <p:ph idx="1"/>
          </p:nvPr>
        </p:nvSpPr>
        <p:spPr/>
        <p:txBody>
          <a:bodyPr/>
          <a:p>
            <a:pPr lvl="0"/>
            <a:r>
              <a:rPr dirty="0" lang="en-US"/>
              <a:t>Temporary or permanent muscle paralysis</a:t>
            </a:r>
          </a:p>
          <a:p>
            <a:pPr lvl="0"/>
            <a:r>
              <a:rPr dirty="0" lang="en-US"/>
              <a:t>Respiratory failure</a:t>
            </a:r>
          </a:p>
          <a:p>
            <a:pPr lvl="0"/>
            <a:r>
              <a:rPr dirty="0" lang="en-US"/>
              <a:t>Disabilities </a:t>
            </a:r>
          </a:p>
          <a:p>
            <a:pPr lvl="0"/>
            <a:r>
              <a:rPr dirty="0" lang="en-US"/>
              <a:t>Bone deformities </a:t>
            </a:r>
          </a:p>
          <a:p>
            <a:endParaRPr dirty="0"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31" name=""/>
        <p:cNvGrpSpPr/>
        <p:nvPr/>
      </p:nvGrpSpPr>
      <p:grpSpPr>
        <a:xfrm>
          <a:off x="0" y="0"/>
          <a:ext cx="0" cy="0"/>
          <a:chOff x="0" y="0"/>
          <a:chExt cx="0" cy="0"/>
        </a:xfrm>
      </p:grpSpPr>
      <p:sp>
        <p:nvSpPr>
          <p:cNvPr id="1048645" name="Title 1"/>
          <p:cNvSpPr>
            <a:spLocks noGrp="1"/>
          </p:cNvSpPr>
          <p:nvPr>
            <p:ph type="title"/>
          </p:nvPr>
        </p:nvSpPr>
        <p:spPr/>
        <p:txBody>
          <a:bodyPr/>
          <a:p>
            <a:r>
              <a:rPr b="1" dirty="0" lang="en-US"/>
              <a:t>Prevention</a:t>
            </a:r>
            <a:r>
              <a:rPr dirty="0" lang="en-US"/>
              <a:t/>
            </a:r>
            <a:br>
              <a:rPr dirty="0" lang="en-US"/>
            </a:br>
            <a:endParaRPr dirty="0" lang="en-US"/>
          </a:p>
        </p:txBody>
      </p:sp>
      <p:sp>
        <p:nvSpPr>
          <p:cNvPr id="1048646" name="Content Placeholder 2"/>
          <p:cNvSpPr>
            <a:spLocks noGrp="1"/>
          </p:cNvSpPr>
          <p:nvPr>
            <p:ph idx="1"/>
          </p:nvPr>
        </p:nvSpPr>
        <p:spPr/>
        <p:txBody>
          <a:bodyPr/>
          <a:p>
            <a:pPr lvl="0"/>
            <a:r>
              <a:rPr dirty="0" lang="en-US"/>
              <a:t>Oral polio vaccine </a:t>
            </a:r>
          </a:p>
          <a:p>
            <a:pPr lvl="0"/>
            <a:r>
              <a:rPr dirty="0" lang="en-US"/>
              <a:t>Inactivated polio vaccine</a:t>
            </a:r>
            <a:r>
              <a:rPr b="1" dirty="0" lang="en-US"/>
              <a:t> </a:t>
            </a:r>
            <a:endParaRPr dirty="0" lang="en-US"/>
          </a:p>
          <a:p>
            <a:endParaRPr dirty="0"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32" name=""/>
        <p:cNvGrpSpPr/>
        <p:nvPr/>
      </p:nvGrpSpPr>
      <p:grpSpPr>
        <a:xfrm>
          <a:off x="0" y="0"/>
          <a:ext cx="0" cy="0"/>
          <a:chOff x="0" y="0"/>
          <a:chExt cx="0" cy="0"/>
        </a:xfrm>
      </p:grpSpPr>
      <p:sp>
        <p:nvSpPr>
          <p:cNvPr id="1048647" name="Title 1"/>
          <p:cNvSpPr>
            <a:spLocks noGrp="1"/>
          </p:cNvSpPr>
          <p:nvPr>
            <p:ph type="title"/>
          </p:nvPr>
        </p:nvSpPr>
        <p:spPr/>
        <p:txBody>
          <a:bodyPr/>
          <a:p>
            <a:r>
              <a:rPr b="1" dirty="0" lang="en-US"/>
              <a:t>ROTA VIRUS</a:t>
            </a:r>
            <a:r>
              <a:rPr dirty="0" lang="en-US"/>
              <a:t/>
            </a:r>
            <a:br>
              <a:rPr dirty="0" lang="en-US"/>
            </a:br>
            <a:endParaRPr dirty="0" lang="en-US"/>
          </a:p>
        </p:txBody>
      </p:sp>
      <p:sp>
        <p:nvSpPr>
          <p:cNvPr id="1048648" name="Content Placeholder 2"/>
          <p:cNvSpPr>
            <a:spLocks noGrp="1"/>
          </p:cNvSpPr>
          <p:nvPr>
            <p:ph idx="1"/>
          </p:nvPr>
        </p:nvSpPr>
        <p:spPr>
          <a:xfrm>
            <a:off x="838200" y="1514475"/>
            <a:ext cx="10515600" cy="4662488"/>
          </a:xfrm>
        </p:spPr>
        <p:txBody>
          <a:bodyPr/>
          <a:p>
            <a:r>
              <a:rPr dirty="0" lang="en-US"/>
              <a:t>It is a viral disease caused by </a:t>
            </a:r>
            <a:r>
              <a:rPr dirty="0" lang="en-US" err="1"/>
              <a:t>rota</a:t>
            </a:r>
            <a:r>
              <a:rPr dirty="0" lang="en-US"/>
              <a:t> virus which is the common cause of severe diarrhea. However with each infection, immunity develops, and subsequent infections are less severe</a:t>
            </a:r>
          </a:p>
          <a:p>
            <a:r>
              <a:rPr dirty="0" lang="en-US"/>
              <a:t>According to  WHO estimates in 2013 about 215 000 children aged under 5years die each year from vaccine preventable </a:t>
            </a:r>
            <a:r>
              <a:rPr dirty="0" lang="en-US" err="1"/>
              <a:t>rota</a:t>
            </a:r>
            <a:r>
              <a:rPr dirty="0" lang="en-US"/>
              <a:t> virus infection, the vast majority of these children live in low income countries.</a:t>
            </a:r>
          </a:p>
          <a:p>
            <a:r>
              <a:rPr dirty="0" lang="en-US"/>
              <a:t>Rota virus infects and damages the cells lining small intestine and causes gastroenteritis</a:t>
            </a:r>
          </a:p>
          <a:p>
            <a:r>
              <a:rPr dirty="0" lang="en-US"/>
              <a:t>Incubation period is 2 days</a:t>
            </a:r>
          </a:p>
          <a:p>
            <a:endParaRPr dirty="0"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33" name=""/>
        <p:cNvGrpSpPr/>
        <p:nvPr/>
      </p:nvGrpSpPr>
      <p:grpSpPr>
        <a:xfrm>
          <a:off x="0" y="0"/>
          <a:ext cx="0" cy="0"/>
          <a:chOff x="0" y="0"/>
          <a:chExt cx="0" cy="0"/>
        </a:xfrm>
      </p:grpSpPr>
      <p:sp>
        <p:nvSpPr>
          <p:cNvPr id="1048649" name="Title 1"/>
          <p:cNvSpPr>
            <a:spLocks noGrp="1"/>
          </p:cNvSpPr>
          <p:nvPr>
            <p:ph type="title"/>
          </p:nvPr>
        </p:nvSpPr>
        <p:spPr/>
        <p:txBody>
          <a:bodyPr/>
          <a:p>
            <a:r>
              <a:rPr b="1" dirty="0" lang="en-US"/>
              <a:t>Mode of transmission</a:t>
            </a:r>
            <a:r>
              <a:rPr dirty="0" lang="en-US"/>
              <a:t/>
            </a:r>
            <a:br>
              <a:rPr dirty="0" lang="en-US"/>
            </a:br>
            <a:endParaRPr dirty="0" lang="en-US"/>
          </a:p>
        </p:txBody>
      </p:sp>
      <p:sp>
        <p:nvSpPr>
          <p:cNvPr id="1048650" name="Content Placeholder 2"/>
          <p:cNvSpPr>
            <a:spLocks noGrp="1"/>
          </p:cNvSpPr>
          <p:nvPr>
            <p:ph idx="1"/>
          </p:nvPr>
        </p:nvSpPr>
        <p:spPr>
          <a:xfrm>
            <a:off x="819002" y="1981916"/>
            <a:ext cx="8596668" cy="4927600"/>
          </a:xfrm>
        </p:spPr>
        <p:txBody>
          <a:bodyPr/>
          <a:p>
            <a:r>
              <a:rPr dirty="0" lang="en-US"/>
              <a:t>Spread by fecal oral route by hands, diapers, or objects such as toys. Baby changing tables</a:t>
            </a:r>
          </a:p>
          <a:p>
            <a:r>
              <a:rPr dirty="0" lang="en-US"/>
              <a:t>It’s commonly spread within families, hospitals and childhood centers</a:t>
            </a:r>
          </a:p>
          <a:p>
            <a:endParaRPr dirty="0"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34" name=""/>
        <p:cNvGrpSpPr/>
        <p:nvPr/>
      </p:nvGrpSpPr>
      <p:grpSpPr>
        <a:xfrm>
          <a:off x="0" y="0"/>
          <a:ext cx="0" cy="0"/>
          <a:chOff x="0" y="0"/>
          <a:chExt cx="0" cy="0"/>
        </a:xfrm>
      </p:grpSpPr>
      <p:sp>
        <p:nvSpPr>
          <p:cNvPr id="1048651" name="Title 1"/>
          <p:cNvSpPr>
            <a:spLocks noGrp="1"/>
          </p:cNvSpPr>
          <p:nvPr>
            <p:ph type="title"/>
          </p:nvPr>
        </p:nvSpPr>
        <p:spPr/>
        <p:txBody>
          <a:bodyPr/>
          <a:p>
            <a:r>
              <a:rPr b="1" dirty="0" lang="en-US"/>
              <a:t>Signs and symptoms</a:t>
            </a:r>
            <a:r>
              <a:rPr dirty="0" lang="en-US"/>
              <a:t/>
            </a:r>
            <a:br>
              <a:rPr dirty="0" lang="en-US"/>
            </a:br>
            <a:endParaRPr dirty="0" lang="en-US"/>
          </a:p>
        </p:txBody>
      </p:sp>
      <p:sp>
        <p:nvSpPr>
          <p:cNvPr id="1048652" name="Content Placeholder 2"/>
          <p:cNvSpPr>
            <a:spLocks noGrp="1"/>
          </p:cNvSpPr>
          <p:nvPr>
            <p:ph idx="1"/>
          </p:nvPr>
        </p:nvSpPr>
        <p:spPr>
          <a:xfrm>
            <a:off x="838200" y="1443038"/>
            <a:ext cx="10515600" cy="5057775"/>
          </a:xfrm>
        </p:spPr>
        <p:txBody>
          <a:bodyPr>
            <a:normAutofit/>
          </a:bodyPr>
          <a:p>
            <a:pPr lvl="0"/>
            <a:r>
              <a:rPr dirty="0" lang="en-US"/>
              <a:t>Fever</a:t>
            </a:r>
          </a:p>
          <a:p>
            <a:pPr lvl="0"/>
            <a:r>
              <a:rPr dirty="0" lang="en-US"/>
              <a:t>Watery diarrhea</a:t>
            </a:r>
          </a:p>
          <a:p>
            <a:pPr lvl="0"/>
            <a:r>
              <a:rPr dirty="0" lang="en-US"/>
              <a:t>Vomiting</a:t>
            </a:r>
          </a:p>
          <a:p>
            <a:pPr lvl="0"/>
            <a:r>
              <a:rPr dirty="0" lang="en-US"/>
              <a:t>Abdominal pains</a:t>
            </a:r>
          </a:p>
          <a:p>
            <a:pPr lvl="0"/>
            <a:r>
              <a:rPr dirty="0" lang="en-US"/>
              <a:t>Severe fatigue</a:t>
            </a:r>
          </a:p>
          <a:p>
            <a:pPr lvl="0"/>
            <a:r>
              <a:rPr dirty="0" lang="en-US"/>
              <a:t>Irritability</a:t>
            </a:r>
          </a:p>
          <a:p>
            <a:pPr lvl="0"/>
            <a:r>
              <a:rPr dirty="0" lang="en-US"/>
              <a:t>Dehydration signs such as dry </a:t>
            </a:r>
            <a:r>
              <a:rPr dirty="0" lang="en-US" err="1"/>
              <a:t>mouth,cool</a:t>
            </a:r>
            <a:r>
              <a:rPr dirty="0" lang="en-US"/>
              <a:t> skin, lack of tears when crying, sunken eyes and reduced urination frequency</a:t>
            </a:r>
          </a:p>
          <a:p>
            <a:r>
              <a:rPr dirty="0" lang="en-US"/>
              <a:t> </a:t>
            </a:r>
          </a:p>
          <a:p>
            <a:endParaRPr dirty="0"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35" name=""/>
        <p:cNvGrpSpPr/>
        <p:nvPr/>
      </p:nvGrpSpPr>
      <p:grpSpPr>
        <a:xfrm>
          <a:off x="0" y="0"/>
          <a:ext cx="0" cy="0"/>
          <a:chOff x="0" y="0"/>
          <a:chExt cx="0" cy="0"/>
        </a:xfrm>
      </p:grpSpPr>
      <p:sp>
        <p:nvSpPr>
          <p:cNvPr id="1048653" name="Title 1"/>
          <p:cNvSpPr>
            <a:spLocks noGrp="1"/>
          </p:cNvSpPr>
          <p:nvPr>
            <p:ph type="title"/>
          </p:nvPr>
        </p:nvSpPr>
        <p:spPr/>
        <p:txBody>
          <a:bodyPr/>
          <a:p>
            <a:r>
              <a:rPr b="1" dirty="0" lang="en-US"/>
              <a:t>Diagnosis</a:t>
            </a:r>
            <a:r>
              <a:rPr dirty="0" lang="en-US"/>
              <a:t/>
            </a:r>
            <a:br>
              <a:rPr dirty="0" lang="en-US"/>
            </a:br>
            <a:endParaRPr dirty="0" lang="en-US"/>
          </a:p>
        </p:txBody>
      </p:sp>
      <p:sp>
        <p:nvSpPr>
          <p:cNvPr id="1048654" name="Content Placeholder 2"/>
          <p:cNvSpPr>
            <a:spLocks noGrp="1"/>
          </p:cNvSpPr>
          <p:nvPr>
            <p:ph idx="1"/>
          </p:nvPr>
        </p:nvSpPr>
        <p:spPr/>
        <p:txBody>
          <a:bodyPr/>
          <a:p>
            <a:pPr lvl="0"/>
            <a:r>
              <a:rPr dirty="0" lang="en-US"/>
              <a:t>Clinical diagnosis</a:t>
            </a:r>
          </a:p>
          <a:p>
            <a:pPr lvl="0"/>
            <a:r>
              <a:rPr dirty="0" lang="en-US"/>
              <a:t>Stool exam for enzyme immunoassay</a:t>
            </a:r>
          </a:p>
          <a:p>
            <a:pPr lvl="0"/>
            <a:r>
              <a:rPr dirty="0" lang="en-US"/>
              <a:t>Polymerase   chain reaction </a:t>
            </a:r>
          </a:p>
          <a:p>
            <a:endParaRPr dirty="0"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36" name=""/>
        <p:cNvGrpSpPr/>
        <p:nvPr/>
      </p:nvGrpSpPr>
      <p:grpSpPr>
        <a:xfrm>
          <a:off x="0" y="0"/>
          <a:ext cx="0" cy="0"/>
          <a:chOff x="0" y="0"/>
          <a:chExt cx="0" cy="0"/>
        </a:xfrm>
      </p:grpSpPr>
      <p:sp>
        <p:nvSpPr>
          <p:cNvPr id="1048655" name="Title 1"/>
          <p:cNvSpPr>
            <a:spLocks noGrp="1"/>
          </p:cNvSpPr>
          <p:nvPr>
            <p:ph type="title"/>
          </p:nvPr>
        </p:nvSpPr>
        <p:spPr/>
        <p:txBody>
          <a:bodyPr/>
          <a:p>
            <a:r>
              <a:rPr b="1" dirty="0" lang="en-US"/>
              <a:t>Management </a:t>
            </a:r>
            <a:r>
              <a:rPr dirty="0" lang="en-US"/>
              <a:t/>
            </a:r>
            <a:br>
              <a:rPr dirty="0" lang="en-US"/>
            </a:br>
            <a:endParaRPr dirty="0" lang="en-US"/>
          </a:p>
        </p:txBody>
      </p:sp>
      <p:sp>
        <p:nvSpPr>
          <p:cNvPr id="1048656" name="Content Placeholder 2"/>
          <p:cNvSpPr>
            <a:spLocks noGrp="1"/>
          </p:cNvSpPr>
          <p:nvPr>
            <p:ph idx="1"/>
          </p:nvPr>
        </p:nvSpPr>
        <p:spPr/>
        <p:txBody>
          <a:bodyPr/>
          <a:p>
            <a:r>
              <a:rPr dirty="0" lang="en-US"/>
              <a:t>Symptomatic management</a:t>
            </a:r>
          </a:p>
          <a:p>
            <a:r>
              <a:rPr dirty="0" lang="en-US"/>
              <a:t>Maintenance of hydration with oral rehydration depending on the severity of diarrhea</a:t>
            </a:r>
          </a:p>
          <a:p>
            <a:endParaRPr dirty="0"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37" name=""/>
        <p:cNvGrpSpPr/>
        <p:nvPr/>
      </p:nvGrpSpPr>
      <p:grpSpPr>
        <a:xfrm>
          <a:off x="0" y="0"/>
          <a:ext cx="0" cy="0"/>
          <a:chOff x="0" y="0"/>
          <a:chExt cx="0" cy="0"/>
        </a:xfrm>
      </p:grpSpPr>
      <p:sp>
        <p:nvSpPr>
          <p:cNvPr id="1048657" name="Title 1"/>
          <p:cNvSpPr>
            <a:spLocks noGrp="1"/>
          </p:cNvSpPr>
          <p:nvPr>
            <p:ph type="title"/>
          </p:nvPr>
        </p:nvSpPr>
        <p:spPr/>
        <p:txBody>
          <a:bodyPr/>
          <a:p>
            <a:r>
              <a:rPr b="1" dirty="0" lang="en-US"/>
              <a:t>Complication </a:t>
            </a:r>
            <a:r>
              <a:rPr dirty="0" lang="en-US"/>
              <a:t/>
            </a:r>
            <a:br>
              <a:rPr dirty="0" lang="en-US"/>
            </a:br>
            <a:endParaRPr dirty="0" lang="en-US"/>
          </a:p>
        </p:txBody>
      </p:sp>
      <p:sp>
        <p:nvSpPr>
          <p:cNvPr id="1048658" name="Content Placeholder 2"/>
          <p:cNvSpPr>
            <a:spLocks noGrp="1"/>
          </p:cNvSpPr>
          <p:nvPr>
            <p:ph idx="1"/>
          </p:nvPr>
        </p:nvSpPr>
        <p:spPr/>
        <p:txBody>
          <a:bodyPr/>
          <a:p>
            <a:pPr lvl="0"/>
            <a:r>
              <a:rPr dirty="0" lang="en-US"/>
              <a:t>Dehydration</a:t>
            </a:r>
          </a:p>
          <a:p>
            <a:pPr lvl="0"/>
            <a:r>
              <a:rPr dirty="0" lang="en-US"/>
              <a:t>Renal failure</a:t>
            </a:r>
          </a:p>
          <a:p>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20" name=""/>
        <p:cNvGrpSpPr/>
        <p:nvPr/>
      </p:nvGrpSpPr>
      <p:grpSpPr>
        <a:xfrm>
          <a:off x="0" y="0"/>
          <a:ext cx="0" cy="0"/>
          <a:chOff x="0" y="0"/>
          <a:chExt cx="0" cy="0"/>
        </a:xfrm>
      </p:grpSpPr>
      <p:sp>
        <p:nvSpPr>
          <p:cNvPr id="1048623" name="Title 1"/>
          <p:cNvSpPr>
            <a:spLocks noGrp="1"/>
          </p:cNvSpPr>
          <p:nvPr>
            <p:ph type="title"/>
          </p:nvPr>
        </p:nvSpPr>
        <p:spPr/>
        <p:txBody>
          <a:bodyPr/>
          <a:p>
            <a:endParaRPr dirty="0" lang="en-US"/>
          </a:p>
        </p:txBody>
      </p:sp>
      <p:sp>
        <p:nvSpPr>
          <p:cNvPr id="1048624" name="Content Placeholder 2"/>
          <p:cNvSpPr>
            <a:spLocks noGrp="1"/>
          </p:cNvSpPr>
          <p:nvPr>
            <p:ph idx="1"/>
          </p:nvPr>
        </p:nvSpPr>
        <p:spPr/>
        <p:txBody>
          <a:bodyPr/>
          <a:p>
            <a:r>
              <a:rPr dirty="0" lang="en-US"/>
              <a:t>These are infectious diseases for which an effective preventive vaccine exists</a:t>
            </a:r>
          </a:p>
          <a:p>
            <a:r>
              <a:rPr dirty="0" lang="en-US"/>
              <a:t>Children should therefore be fully immunized according to the national immunization schedule to avoid vaccine preventable deaths</a:t>
            </a:r>
            <a:r>
              <a:rPr b="1" dirty="0" lang="en-US"/>
              <a:t> </a:t>
            </a:r>
            <a:endParaRPr dirty="0" lang="en-US"/>
          </a:p>
          <a:p>
            <a:r>
              <a:rPr dirty="0" lang="en-US"/>
              <a:t>They include</a:t>
            </a:r>
          </a:p>
          <a:p>
            <a:pPr lvl="0"/>
            <a:r>
              <a:rPr dirty="0" lang="en-US"/>
              <a:t>Tuberculosis</a:t>
            </a:r>
          </a:p>
          <a:p>
            <a:pPr lvl="0"/>
            <a:r>
              <a:rPr dirty="0" lang="en-US"/>
              <a:t>Poliomyelitis</a:t>
            </a:r>
          </a:p>
          <a:p>
            <a:pPr lvl="0"/>
            <a:r>
              <a:rPr dirty="0" lang="en-US"/>
              <a:t>Whooping cough</a:t>
            </a:r>
          </a:p>
          <a:p>
            <a:r>
              <a:rPr dirty="0" lang="en-US"/>
              <a:t>Diphtheria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38" name=""/>
        <p:cNvGrpSpPr/>
        <p:nvPr/>
      </p:nvGrpSpPr>
      <p:grpSpPr>
        <a:xfrm>
          <a:off x="0" y="0"/>
          <a:ext cx="0" cy="0"/>
          <a:chOff x="0" y="0"/>
          <a:chExt cx="0" cy="0"/>
        </a:xfrm>
      </p:grpSpPr>
      <p:sp>
        <p:nvSpPr>
          <p:cNvPr id="1048659" name="Title 1"/>
          <p:cNvSpPr>
            <a:spLocks noGrp="1"/>
          </p:cNvSpPr>
          <p:nvPr>
            <p:ph type="title"/>
          </p:nvPr>
        </p:nvSpPr>
        <p:spPr/>
        <p:txBody>
          <a:bodyPr/>
          <a:p>
            <a:r>
              <a:rPr b="1" dirty="0" lang="en-US"/>
              <a:t>WHOOPING COUGH (PERTIUSIS)</a:t>
            </a:r>
            <a:endParaRPr dirty="0" lang="en-US"/>
          </a:p>
        </p:txBody>
      </p:sp>
      <p:sp>
        <p:nvSpPr>
          <p:cNvPr id="1048660" name="Content Placeholder 2"/>
          <p:cNvSpPr>
            <a:spLocks noGrp="1"/>
          </p:cNvSpPr>
          <p:nvPr>
            <p:ph idx="1"/>
          </p:nvPr>
        </p:nvSpPr>
        <p:spPr>
          <a:xfrm>
            <a:off x="838200" y="1690688"/>
            <a:ext cx="10515600" cy="5281612"/>
          </a:xfrm>
        </p:spPr>
        <p:txBody>
          <a:bodyPr/>
          <a:p>
            <a:r>
              <a:rPr dirty="0" lang="en-US"/>
              <a:t>This is an acute infectious disease of the respiratory tract caused by bacteria of the genus </a:t>
            </a:r>
            <a:r>
              <a:rPr dirty="0" lang="en-US" err="1"/>
              <a:t>bordetella</a:t>
            </a:r>
            <a:r>
              <a:rPr dirty="0" lang="en-US"/>
              <a:t> called </a:t>
            </a:r>
            <a:r>
              <a:rPr dirty="0" lang="en-US" err="1"/>
              <a:t>bordetella</a:t>
            </a:r>
            <a:r>
              <a:rPr dirty="0" lang="en-US"/>
              <a:t> pertussis</a:t>
            </a:r>
          </a:p>
          <a:p>
            <a:r>
              <a:rPr dirty="0" lang="en-US"/>
              <a:t>The disease causes production of very sticky mucus that blocks the lumen of bronchioles. This leads to a persistent cough in an attempt to get rid of the mucus. Usually the cough occurs after feeding thereby causing the child to vomit</a:t>
            </a:r>
          </a:p>
          <a:p>
            <a:r>
              <a:rPr dirty="0" lang="en-US"/>
              <a:t>Incubation period is on average 7 to 14 days</a:t>
            </a:r>
          </a:p>
          <a:p>
            <a:r>
              <a:rPr dirty="0" lang="en-US"/>
              <a:t>Mortality from whooping cough is highest in children aged one year and below.</a:t>
            </a:r>
          </a:p>
          <a:p>
            <a:endParaRPr dirty="0"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39" name=""/>
        <p:cNvGrpSpPr/>
        <p:nvPr/>
      </p:nvGrpSpPr>
      <p:grpSpPr>
        <a:xfrm>
          <a:off x="0" y="0"/>
          <a:ext cx="0" cy="0"/>
          <a:chOff x="0" y="0"/>
          <a:chExt cx="0" cy="0"/>
        </a:xfrm>
      </p:grpSpPr>
      <p:sp>
        <p:nvSpPr>
          <p:cNvPr id="1048661" name="Title 1"/>
          <p:cNvSpPr>
            <a:spLocks noGrp="1"/>
          </p:cNvSpPr>
          <p:nvPr>
            <p:ph type="title"/>
          </p:nvPr>
        </p:nvSpPr>
        <p:spPr/>
        <p:txBody>
          <a:bodyPr/>
          <a:p>
            <a:r>
              <a:rPr b="1" dirty="0" lang="en-US"/>
              <a:t>Mode of transmission</a:t>
            </a:r>
            <a:r>
              <a:rPr dirty="0" lang="en-US"/>
              <a:t/>
            </a:r>
            <a:br>
              <a:rPr dirty="0" lang="en-US"/>
            </a:br>
            <a:endParaRPr dirty="0" lang="en-US"/>
          </a:p>
        </p:txBody>
      </p:sp>
      <p:sp>
        <p:nvSpPr>
          <p:cNvPr id="1048662" name="Content Placeholder 2"/>
          <p:cNvSpPr>
            <a:spLocks noGrp="1"/>
          </p:cNvSpPr>
          <p:nvPr>
            <p:ph idx="1"/>
          </p:nvPr>
        </p:nvSpPr>
        <p:spPr/>
        <p:txBody>
          <a:bodyPr/>
          <a:p>
            <a:r>
              <a:rPr dirty="0" lang="en-US"/>
              <a:t>It is an airborne disease which is spread by droplets from secretions of the upper respiratory tract. It can also be spread by direct contact with freshly contaminated objects</a:t>
            </a:r>
          </a:p>
          <a:p>
            <a:endParaRPr dirty="0"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40" name=""/>
        <p:cNvGrpSpPr/>
        <p:nvPr/>
      </p:nvGrpSpPr>
      <p:grpSpPr>
        <a:xfrm>
          <a:off x="0" y="0"/>
          <a:ext cx="0" cy="0"/>
          <a:chOff x="0" y="0"/>
          <a:chExt cx="0" cy="0"/>
        </a:xfrm>
      </p:grpSpPr>
      <p:sp>
        <p:nvSpPr>
          <p:cNvPr id="1048663" name="Title 1"/>
          <p:cNvSpPr>
            <a:spLocks noGrp="1"/>
          </p:cNvSpPr>
          <p:nvPr>
            <p:ph type="title"/>
          </p:nvPr>
        </p:nvSpPr>
        <p:spPr/>
        <p:txBody>
          <a:bodyPr/>
          <a:p>
            <a:r>
              <a:rPr b="1" dirty="0" lang="en-US"/>
              <a:t>Clinical features</a:t>
            </a:r>
            <a:r>
              <a:rPr dirty="0" lang="en-US"/>
              <a:t/>
            </a:r>
            <a:br>
              <a:rPr dirty="0" lang="en-US"/>
            </a:br>
            <a:endParaRPr dirty="0" lang="en-US"/>
          </a:p>
        </p:txBody>
      </p:sp>
      <p:sp>
        <p:nvSpPr>
          <p:cNvPr id="1048664" name="Content Placeholder 2"/>
          <p:cNvSpPr>
            <a:spLocks noGrp="1"/>
          </p:cNvSpPr>
          <p:nvPr>
            <p:ph idx="1"/>
          </p:nvPr>
        </p:nvSpPr>
        <p:spPr/>
        <p:txBody>
          <a:bodyPr/>
          <a:p>
            <a:r>
              <a:rPr dirty="0" lang="en-US"/>
              <a:t>Whooping cough progresses through three stages as </a:t>
            </a:r>
            <a:r>
              <a:rPr dirty="0" lang="en-US" smtClean="0"/>
              <a:t>follows</a:t>
            </a:r>
          </a:p>
          <a:p>
            <a:endParaRPr dirty="0" lang="en-US"/>
          </a:p>
          <a:p>
            <a:pPr indent="0" marL="0">
              <a:buNone/>
            </a:pPr>
            <a:r>
              <a:rPr b="1" dirty="0" lang="en-US"/>
              <a:t>Catarrhal stage</a:t>
            </a:r>
            <a:endParaRPr dirty="0" lang="en-US"/>
          </a:p>
          <a:p>
            <a:r>
              <a:rPr dirty="0" lang="en-US"/>
              <a:t>This stage begins after incubation period and lasts for one to two weeks. The child has slight fever and a cough that is troublesome especially at night. The cough often ends with vomiting. Gradually the cough becomes paroxysmal in character with running nose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41" name=""/>
        <p:cNvGrpSpPr/>
        <p:nvPr/>
      </p:nvGrpSpPr>
      <p:grpSpPr>
        <a:xfrm>
          <a:off x="0" y="0"/>
          <a:ext cx="0" cy="0"/>
          <a:chOff x="0" y="0"/>
          <a:chExt cx="0" cy="0"/>
        </a:xfrm>
      </p:grpSpPr>
      <p:sp>
        <p:nvSpPr>
          <p:cNvPr id="1048665" name="Title 1"/>
          <p:cNvSpPr>
            <a:spLocks noGrp="1"/>
          </p:cNvSpPr>
          <p:nvPr>
            <p:ph type="title"/>
          </p:nvPr>
        </p:nvSpPr>
        <p:spPr/>
        <p:txBody>
          <a:bodyPr/>
          <a:p>
            <a:endParaRPr lang="en-US"/>
          </a:p>
        </p:txBody>
      </p:sp>
      <p:sp>
        <p:nvSpPr>
          <p:cNvPr id="1048666" name="Content Placeholder 2"/>
          <p:cNvSpPr>
            <a:spLocks noGrp="1"/>
          </p:cNvSpPr>
          <p:nvPr>
            <p:ph idx="1"/>
          </p:nvPr>
        </p:nvSpPr>
        <p:spPr/>
        <p:txBody>
          <a:bodyPr/>
          <a:p>
            <a:pPr indent="0" marL="0">
              <a:buNone/>
            </a:pPr>
            <a:r>
              <a:rPr b="1" dirty="0" lang="en-US"/>
              <a:t>Paroxysmal stage</a:t>
            </a:r>
            <a:endParaRPr dirty="0" lang="en-US"/>
          </a:p>
          <a:p>
            <a:r>
              <a:rPr dirty="0" lang="en-US"/>
              <a:t>During this stage the fever and running nose disappears but the cough becomes more troublesome. The cough occurs in paroxysms. The child coughs with the mouth open and tongue protruding out. This severe persistent cough causes cyanosis, protrusion of the eyeball, congestion of face and neck veins, sweating, and exhaustion. The patient may vomit suddenly, pass urine or stool, bleed from the nose, bite their tongue or suffer convulsions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42" name=""/>
        <p:cNvGrpSpPr/>
        <p:nvPr/>
      </p:nvGrpSpPr>
      <p:grpSpPr>
        <a:xfrm>
          <a:off x="0" y="0"/>
          <a:ext cx="0" cy="0"/>
          <a:chOff x="0" y="0"/>
          <a:chExt cx="0" cy="0"/>
        </a:xfrm>
      </p:grpSpPr>
      <p:sp>
        <p:nvSpPr>
          <p:cNvPr id="1048667" name="Title 1"/>
          <p:cNvSpPr>
            <a:spLocks noGrp="1"/>
          </p:cNvSpPr>
          <p:nvPr>
            <p:ph type="title"/>
          </p:nvPr>
        </p:nvSpPr>
        <p:spPr/>
        <p:txBody>
          <a:bodyPr/>
          <a:p>
            <a:endParaRPr lang="en-US"/>
          </a:p>
        </p:txBody>
      </p:sp>
      <p:sp>
        <p:nvSpPr>
          <p:cNvPr id="1048668" name="Content Placeholder 2"/>
          <p:cNvSpPr>
            <a:spLocks noGrp="1"/>
          </p:cNvSpPr>
          <p:nvPr>
            <p:ph idx="1"/>
          </p:nvPr>
        </p:nvSpPr>
        <p:spPr/>
        <p:txBody>
          <a:bodyPr/>
          <a:p>
            <a:pPr indent="0" marL="0">
              <a:buNone/>
            </a:pPr>
            <a:r>
              <a:rPr b="1" dirty="0" lang="en-US"/>
              <a:t>Convalescent stage</a:t>
            </a:r>
            <a:endParaRPr dirty="0" lang="en-US"/>
          </a:p>
          <a:p>
            <a:r>
              <a:rPr dirty="0" lang="en-US"/>
              <a:t>Most patients improve gradually within one to three weeks, but some patients may continue to have paroxysms of coughing for months</a:t>
            </a:r>
            <a:r>
              <a:rPr dirty="0" lang="en-US" smtClean="0"/>
              <a:t>.</a:t>
            </a:r>
          </a:p>
          <a:p>
            <a:pPr indent="0" marL="0">
              <a:buNone/>
            </a:pPr>
            <a:endParaRPr dirty="0" lang="en-US"/>
          </a:p>
          <a:p>
            <a:r>
              <a:rPr dirty="0" lang="en-US"/>
              <a:t>If whooping cough is not treated it can lead to a number of complications</a:t>
            </a:r>
          </a:p>
          <a:p>
            <a:pPr lvl="0"/>
            <a:r>
              <a:rPr dirty="0" lang="en-US"/>
              <a:t>Inguinal hernia</a:t>
            </a:r>
          </a:p>
          <a:p>
            <a:pPr lvl="0"/>
            <a:r>
              <a:rPr dirty="0" lang="en-US"/>
              <a:t>Bronchopneumonia</a:t>
            </a:r>
          </a:p>
          <a:p>
            <a:pPr lvl="0"/>
            <a:r>
              <a:rPr dirty="0" lang="en-US"/>
              <a:t>Atelectasis</a:t>
            </a:r>
          </a:p>
          <a:p>
            <a:endParaRPr dirty="0"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43" name=""/>
        <p:cNvGrpSpPr/>
        <p:nvPr/>
      </p:nvGrpSpPr>
      <p:grpSpPr>
        <a:xfrm>
          <a:off x="0" y="0"/>
          <a:ext cx="0" cy="0"/>
          <a:chOff x="0" y="0"/>
          <a:chExt cx="0" cy="0"/>
        </a:xfrm>
      </p:grpSpPr>
      <p:sp>
        <p:nvSpPr>
          <p:cNvPr id="1048669" name="Title 1"/>
          <p:cNvSpPr>
            <a:spLocks noGrp="1"/>
          </p:cNvSpPr>
          <p:nvPr>
            <p:ph type="title"/>
          </p:nvPr>
        </p:nvSpPr>
        <p:spPr/>
        <p:txBody>
          <a:bodyPr/>
          <a:p>
            <a:endParaRPr lang="en-US"/>
          </a:p>
        </p:txBody>
      </p:sp>
      <p:sp>
        <p:nvSpPr>
          <p:cNvPr id="1048670" name="Content Placeholder 2"/>
          <p:cNvSpPr>
            <a:spLocks noGrp="1"/>
          </p:cNvSpPr>
          <p:nvPr>
            <p:ph idx="1"/>
          </p:nvPr>
        </p:nvSpPr>
        <p:spPr/>
        <p:txBody>
          <a:bodyPr/>
          <a:p>
            <a:pPr lvl="0"/>
            <a:r>
              <a:rPr dirty="0" lang="en-US"/>
              <a:t>Convulsions</a:t>
            </a:r>
          </a:p>
          <a:p>
            <a:pPr lvl="0"/>
            <a:r>
              <a:rPr dirty="0" lang="en-US"/>
              <a:t>Rectal prolapse</a:t>
            </a:r>
          </a:p>
          <a:p>
            <a:pPr lvl="0"/>
            <a:r>
              <a:rPr dirty="0" lang="en-US"/>
              <a:t>Sub </a:t>
            </a:r>
            <a:r>
              <a:rPr dirty="0" lang="en-US" err="1"/>
              <a:t>conjuctival</a:t>
            </a:r>
            <a:r>
              <a:rPr dirty="0" lang="en-US"/>
              <a:t> hemorrhage</a:t>
            </a:r>
          </a:p>
          <a:p>
            <a:pPr lvl="0"/>
            <a:r>
              <a:rPr dirty="0" lang="en-US"/>
              <a:t>Pneumothorax</a:t>
            </a:r>
          </a:p>
          <a:p>
            <a:pPr lvl="0"/>
            <a:r>
              <a:rPr dirty="0" lang="en-US"/>
              <a:t>Surgical emphysemas</a:t>
            </a:r>
          </a:p>
          <a:p>
            <a:r>
              <a:rPr dirty="0" lang="en-US"/>
              <a:t>Retinal detachment which may lead to blindness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44" name=""/>
        <p:cNvGrpSpPr/>
        <p:nvPr/>
      </p:nvGrpSpPr>
      <p:grpSpPr>
        <a:xfrm>
          <a:off x="0" y="0"/>
          <a:ext cx="0" cy="0"/>
          <a:chOff x="0" y="0"/>
          <a:chExt cx="0" cy="0"/>
        </a:xfrm>
      </p:grpSpPr>
      <p:sp>
        <p:nvSpPr>
          <p:cNvPr id="1048671" name="Title 1"/>
          <p:cNvSpPr>
            <a:spLocks noGrp="1"/>
          </p:cNvSpPr>
          <p:nvPr>
            <p:ph type="title"/>
          </p:nvPr>
        </p:nvSpPr>
        <p:spPr/>
        <p:txBody>
          <a:bodyPr/>
          <a:p>
            <a:r>
              <a:rPr b="1" dirty="0" lang="en-US"/>
              <a:t>Diagnosis</a:t>
            </a:r>
            <a:r>
              <a:rPr dirty="0" lang="en-US"/>
              <a:t/>
            </a:r>
            <a:br>
              <a:rPr dirty="0" lang="en-US"/>
            </a:br>
            <a:endParaRPr dirty="0" lang="en-US"/>
          </a:p>
        </p:txBody>
      </p:sp>
      <p:sp>
        <p:nvSpPr>
          <p:cNvPr id="1048672" name="Content Placeholder 2"/>
          <p:cNvSpPr>
            <a:spLocks noGrp="1"/>
          </p:cNvSpPr>
          <p:nvPr>
            <p:ph idx="1"/>
          </p:nvPr>
        </p:nvSpPr>
        <p:spPr/>
        <p:txBody>
          <a:bodyPr/>
          <a:p>
            <a:pPr lvl="0"/>
            <a:r>
              <a:rPr dirty="0" lang="en-US"/>
              <a:t>Clinical manifestation via history taking and doing physical examination</a:t>
            </a:r>
          </a:p>
          <a:p>
            <a:pPr lvl="0"/>
            <a:r>
              <a:rPr dirty="0" lang="en-US"/>
              <a:t>Postnasal swab for culture and sensitivity of </a:t>
            </a:r>
            <a:r>
              <a:rPr dirty="0" lang="en-US" err="1"/>
              <a:t>bordetella</a:t>
            </a:r>
            <a:r>
              <a:rPr dirty="0" lang="en-US"/>
              <a:t> pertussis</a:t>
            </a:r>
          </a:p>
          <a:p>
            <a:endParaRPr dirty="0"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45" name=""/>
        <p:cNvGrpSpPr/>
        <p:nvPr/>
      </p:nvGrpSpPr>
      <p:grpSpPr>
        <a:xfrm>
          <a:off x="0" y="0"/>
          <a:ext cx="0" cy="0"/>
          <a:chOff x="0" y="0"/>
          <a:chExt cx="0" cy="0"/>
        </a:xfrm>
      </p:grpSpPr>
      <p:sp>
        <p:nvSpPr>
          <p:cNvPr id="1048673" name="Title 1"/>
          <p:cNvSpPr>
            <a:spLocks noGrp="1"/>
          </p:cNvSpPr>
          <p:nvPr>
            <p:ph type="title"/>
          </p:nvPr>
        </p:nvSpPr>
        <p:spPr/>
        <p:txBody>
          <a:bodyPr/>
          <a:p>
            <a:r>
              <a:rPr b="1" dirty="0" lang="en-US"/>
              <a:t>Management</a:t>
            </a:r>
            <a:r>
              <a:rPr dirty="0" lang="en-US"/>
              <a:t/>
            </a:r>
            <a:br>
              <a:rPr dirty="0" lang="en-US"/>
            </a:br>
            <a:endParaRPr dirty="0" lang="en-US"/>
          </a:p>
        </p:txBody>
      </p:sp>
      <p:sp>
        <p:nvSpPr>
          <p:cNvPr id="1048674" name="Content Placeholder 2"/>
          <p:cNvSpPr>
            <a:spLocks noGrp="1"/>
          </p:cNvSpPr>
          <p:nvPr>
            <p:ph idx="1"/>
          </p:nvPr>
        </p:nvSpPr>
        <p:spPr/>
        <p:txBody>
          <a:bodyPr>
            <a:normAutofit/>
          </a:bodyPr>
          <a:p>
            <a:pPr lvl="0"/>
            <a:r>
              <a:rPr dirty="0" lang="en-US"/>
              <a:t>Supportive treatment </a:t>
            </a:r>
          </a:p>
          <a:p>
            <a:pPr lvl="0"/>
            <a:r>
              <a:rPr dirty="0" lang="en-US"/>
              <a:t>Observe infants for apnea, cyanosis and hypoxia. Oxygenation if child has breathing problems</a:t>
            </a:r>
          </a:p>
          <a:p>
            <a:pPr lvl="0"/>
            <a:r>
              <a:rPr dirty="0" lang="en-US"/>
              <a:t>Good nutrition</a:t>
            </a:r>
          </a:p>
          <a:p>
            <a:pPr lvl="0"/>
            <a:r>
              <a:rPr dirty="0" lang="en-US"/>
              <a:t>Plenty of fluids</a:t>
            </a:r>
          </a:p>
          <a:p>
            <a:pPr lvl="0"/>
            <a:r>
              <a:rPr dirty="0" lang="en-US"/>
              <a:t>Avoid factors which provoke coughing</a:t>
            </a:r>
          </a:p>
          <a:p>
            <a:pPr lvl="0"/>
            <a:r>
              <a:rPr dirty="0" lang="en-US"/>
              <a:t>Broad spectrum antibiotics to kill pertussis organism </a:t>
            </a:r>
            <a:r>
              <a:rPr dirty="0" lang="en-US" err="1"/>
              <a:t>eg</a:t>
            </a:r>
            <a:r>
              <a:rPr dirty="0" lang="en-US"/>
              <a:t> azithromycin tablets</a:t>
            </a:r>
          </a:p>
          <a:p>
            <a:pPr lvl="0"/>
            <a:r>
              <a:rPr dirty="0" lang="en-US"/>
              <a:t>Avoid sedatives and cough suppressants because they make the illness worse </a:t>
            </a:r>
          </a:p>
          <a:p>
            <a:endParaRPr dirty="0"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46" name=""/>
        <p:cNvGrpSpPr/>
        <p:nvPr/>
      </p:nvGrpSpPr>
      <p:grpSpPr>
        <a:xfrm>
          <a:off x="0" y="0"/>
          <a:ext cx="0" cy="0"/>
          <a:chOff x="0" y="0"/>
          <a:chExt cx="0" cy="0"/>
        </a:xfrm>
      </p:grpSpPr>
      <p:sp>
        <p:nvSpPr>
          <p:cNvPr id="1048675" name="Title 1"/>
          <p:cNvSpPr>
            <a:spLocks noGrp="1"/>
          </p:cNvSpPr>
          <p:nvPr>
            <p:ph type="title"/>
          </p:nvPr>
        </p:nvSpPr>
        <p:spPr/>
        <p:txBody>
          <a:bodyPr/>
          <a:p>
            <a:r>
              <a:rPr b="1" dirty="0" lang="en-US"/>
              <a:t>Prevention</a:t>
            </a:r>
            <a:r>
              <a:rPr dirty="0" lang="en-US"/>
              <a:t/>
            </a:r>
            <a:br>
              <a:rPr dirty="0" lang="en-US"/>
            </a:br>
            <a:endParaRPr dirty="0" lang="en-US"/>
          </a:p>
        </p:txBody>
      </p:sp>
      <p:sp>
        <p:nvSpPr>
          <p:cNvPr id="1048676" name="Content Placeholder 2"/>
          <p:cNvSpPr>
            <a:spLocks noGrp="1"/>
          </p:cNvSpPr>
          <p:nvPr>
            <p:ph idx="1"/>
          </p:nvPr>
        </p:nvSpPr>
        <p:spPr/>
        <p:txBody>
          <a:bodyPr/>
          <a:p>
            <a:pPr lvl="0"/>
            <a:r>
              <a:rPr dirty="0" lang="en-US"/>
              <a:t>Immunization </a:t>
            </a:r>
          </a:p>
          <a:p>
            <a:r>
              <a:rPr dirty="0" lang="en-US"/>
              <a:t> </a:t>
            </a:r>
          </a:p>
          <a:p>
            <a:endParaRPr dirty="0"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47" name=""/>
        <p:cNvGrpSpPr/>
        <p:nvPr/>
      </p:nvGrpSpPr>
      <p:grpSpPr>
        <a:xfrm>
          <a:off x="0" y="0"/>
          <a:ext cx="0" cy="0"/>
          <a:chOff x="0" y="0"/>
          <a:chExt cx="0" cy="0"/>
        </a:xfrm>
      </p:grpSpPr>
      <p:sp>
        <p:nvSpPr>
          <p:cNvPr id="1048677" name="Title 1"/>
          <p:cNvSpPr>
            <a:spLocks noGrp="1"/>
          </p:cNvSpPr>
          <p:nvPr>
            <p:ph type="title"/>
          </p:nvPr>
        </p:nvSpPr>
        <p:spPr/>
        <p:txBody>
          <a:bodyPr/>
          <a:p>
            <a:r>
              <a:rPr b="1" dirty="0" lang="en-US" smtClean="0"/>
              <a:t>DIPTHERIA</a:t>
            </a:r>
            <a:r>
              <a:rPr dirty="0" lang="en-US" smtClean="0"/>
              <a:t/>
            </a:r>
            <a:br>
              <a:rPr dirty="0" lang="en-US" smtClean="0"/>
            </a:br>
            <a:endParaRPr dirty="0" lang="en-US"/>
          </a:p>
        </p:txBody>
      </p:sp>
      <p:sp>
        <p:nvSpPr>
          <p:cNvPr id="1048678" name="Content Placeholder 2"/>
          <p:cNvSpPr>
            <a:spLocks noGrp="1"/>
          </p:cNvSpPr>
          <p:nvPr>
            <p:ph idx="1"/>
          </p:nvPr>
        </p:nvSpPr>
        <p:spPr/>
        <p:txBody>
          <a:bodyPr/>
          <a:p>
            <a:r>
              <a:rPr dirty="0" lang="en-US" smtClean="0"/>
              <a:t>A </a:t>
            </a:r>
            <a:r>
              <a:rPr dirty="0" lang="en-US"/>
              <a:t>contagious bacterial disease that infects the nose and throat</a:t>
            </a:r>
          </a:p>
          <a:p>
            <a:r>
              <a:rPr dirty="0" lang="en-US"/>
              <a:t>It is caused by bacterial microorganism known as </a:t>
            </a:r>
            <a:r>
              <a:rPr dirty="0" lang="en-US" err="1"/>
              <a:t>Corynebacterium</a:t>
            </a:r>
            <a:r>
              <a:rPr dirty="0" lang="en-US"/>
              <a:t>  diphtheria</a:t>
            </a:r>
          </a:p>
          <a:p>
            <a:r>
              <a:rPr dirty="0" lang="en-US"/>
              <a:t>Some strains of this bacteria produce toxins that causes serious complications. The bacteria produce toxins because they themselves are infected by a certain type of virus called a phage</a:t>
            </a:r>
          </a:p>
          <a:p>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21" name=""/>
        <p:cNvGrpSpPr/>
        <p:nvPr/>
      </p:nvGrpSpPr>
      <p:grpSpPr>
        <a:xfrm>
          <a:off x="0" y="0"/>
          <a:ext cx="0" cy="0"/>
          <a:chOff x="0" y="0"/>
          <a:chExt cx="0" cy="0"/>
        </a:xfrm>
      </p:grpSpPr>
      <p:sp>
        <p:nvSpPr>
          <p:cNvPr id="1048625" name="Title 1"/>
          <p:cNvSpPr>
            <a:spLocks noGrp="1"/>
          </p:cNvSpPr>
          <p:nvPr>
            <p:ph type="title"/>
          </p:nvPr>
        </p:nvSpPr>
        <p:spPr/>
        <p:txBody>
          <a:bodyPr/>
          <a:p>
            <a:endParaRPr lang="en-US"/>
          </a:p>
        </p:txBody>
      </p:sp>
      <p:sp>
        <p:nvSpPr>
          <p:cNvPr id="1048626" name="Content Placeholder 2"/>
          <p:cNvSpPr>
            <a:spLocks noGrp="1"/>
          </p:cNvSpPr>
          <p:nvPr>
            <p:ph idx="1"/>
          </p:nvPr>
        </p:nvSpPr>
        <p:spPr/>
        <p:txBody>
          <a:bodyPr/>
          <a:p>
            <a:pPr lvl="0"/>
            <a:r>
              <a:rPr dirty="0" lang="en-US"/>
              <a:t>Pneumococcal disease</a:t>
            </a:r>
          </a:p>
          <a:p>
            <a:pPr lvl="0"/>
            <a:r>
              <a:rPr dirty="0" lang="en-US"/>
              <a:t>Tetanus </a:t>
            </a:r>
          </a:p>
          <a:p>
            <a:pPr lvl="0"/>
            <a:r>
              <a:rPr dirty="0" lang="en-US"/>
              <a:t>Measles</a:t>
            </a:r>
          </a:p>
          <a:p>
            <a:pPr lvl="0"/>
            <a:r>
              <a:rPr dirty="0" lang="en-US"/>
              <a:t>Mumps</a:t>
            </a:r>
          </a:p>
          <a:p>
            <a:pPr lvl="0"/>
            <a:r>
              <a:rPr dirty="0" lang="en-US"/>
              <a:t>Rubella</a:t>
            </a:r>
          </a:p>
          <a:p>
            <a:pPr lvl="0"/>
            <a:r>
              <a:rPr dirty="0" lang="en-US"/>
              <a:t>Yellow fever</a:t>
            </a:r>
          </a:p>
          <a:p>
            <a:pPr lvl="0"/>
            <a:r>
              <a:rPr dirty="0" lang="en-US" err="1"/>
              <a:t>Hemophilus</a:t>
            </a:r>
            <a:r>
              <a:rPr dirty="0" lang="en-US"/>
              <a:t> influenza type b</a:t>
            </a:r>
          </a:p>
          <a:p>
            <a:pPr lvl="0"/>
            <a:r>
              <a:rPr dirty="0" lang="en-US"/>
              <a:t>Hepatitis b</a:t>
            </a:r>
          </a:p>
          <a:p>
            <a:endParaRPr dirty="0"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48" name=""/>
        <p:cNvGrpSpPr/>
        <p:nvPr/>
      </p:nvGrpSpPr>
      <p:grpSpPr>
        <a:xfrm>
          <a:off x="0" y="0"/>
          <a:ext cx="0" cy="0"/>
          <a:chOff x="0" y="0"/>
          <a:chExt cx="0" cy="0"/>
        </a:xfrm>
      </p:grpSpPr>
      <p:sp>
        <p:nvSpPr>
          <p:cNvPr id="1048679" name="Title 1"/>
          <p:cNvSpPr>
            <a:spLocks noGrp="1"/>
          </p:cNvSpPr>
          <p:nvPr>
            <p:ph type="title"/>
          </p:nvPr>
        </p:nvSpPr>
        <p:spPr/>
        <p:txBody>
          <a:bodyPr/>
          <a:p>
            <a:endParaRPr lang="en-US"/>
          </a:p>
        </p:txBody>
      </p:sp>
      <p:sp>
        <p:nvSpPr>
          <p:cNvPr id="1048680" name="Content Placeholder 2"/>
          <p:cNvSpPr>
            <a:spLocks noGrp="1"/>
          </p:cNvSpPr>
          <p:nvPr>
            <p:ph idx="1"/>
          </p:nvPr>
        </p:nvSpPr>
        <p:spPr/>
        <p:txBody>
          <a:bodyPr/>
          <a:p>
            <a:pPr lvl="0"/>
            <a:r>
              <a:rPr dirty="0" lang="en-US"/>
              <a:t>The toxin that is released;</a:t>
            </a:r>
          </a:p>
          <a:p>
            <a:pPr lvl="0"/>
            <a:r>
              <a:rPr dirty="0" lang="en-US"/>
              <a:t>Inhibit production of proteins by cells</a:t>
            </a:r>
          </a:p>
          <a:p>
            <a:pPr lvl="0"/>
            <a:r>
              <a:rPr dirty="0" lang="en-US"/>
              <a:t>Destroys the tissue at the site of infection</a:t>
            </a:r>
          </a:p>
          <a:p>
            <a:pPr lvl="0"/>
            <a:r>
              <a:rPr dirty="0" lang="en-US"/>
              <a:t>Lead to membrane formation</a:t>
            </a:r>
          </a:p>
          <a:p>
            <a:pPr lvl="0"/>
            <a:r>
              <a:rPr dirty="0" lang="en-US"/>
              <a:t>Gets taken up into the bloodstream and distributed around the body tissue</a:t>
            </a:r>
          </a:p>
          <a:p>
            <a:pPr lvl="0"/>
            <a:r>
              <a:rPr dirty="0" lang="en-US"/>
              <a:t>Causes inflammation of the heart and damages nerve</a:t>
            </a:r>
          </a:p>
          <a:p>
            <a:r>
              <a:rPr dirty="0" lang="en-US"/>
              <a:t>Can cause low platelet count and produce proteinuria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49" name=""/>
        <p:cNvGrpSpPr/>
        <p:nvPr/>
      </p:nvGrpSpPr>
      <p:grpSpPr>
        <a:xfrm>
          <a:off x="0" y="0"/>
          <a:ext cx="0" cy="0"/>
          <a:chOff x="0" y="0"/>
          <a:chExt cx="0" cy="0"/>
        </a:xfrm>
      </p:grpSpPr>
      <p:sp>
        <p:nvSpPr>
          <p:cNvPr id="1048681" name="Title 1"/>
          <p:cNvSpPr>
            <a:spLocks noGrp="1"/>
          </p:cNvSpPr>
          <p:nvPr>
            <p:ph type="title"/>
          </p:nvPr>
        </p:nvSpPr>
        <p:spPr/>
        <p:txBody>
          <a:bodyPr/>
          <a:p>
            <a:r>
              <a:rPr b="1" dirty="0" lang="en-US" smtClean="0"/>
              <a:t>Mode of transmission</a:t>
            </a:r>
            <a:r>
              <a:rPr dirty="0" lang="en-US" smtClean="0"/>
              <a:t/>
            </a:r>
            <a:br>
              <a:rPr dirty="0" lang="en-US" smtClean="0"/>
            </a:br>
            <a:endParaRPr dirty="0" lang="en-US"/>
          </a:p>
        </p:txBody>
      </p:sp>
      <p:sp>
        <p:nvSpPr>
          <p:cNvPr id="1048682" name="Content Placeholder 2"/>
          <p:cNvSpPr>
            <a:spLocks noGrp="1"/>
          </p:cNvSpPr>
          <p:nvPr>
            <p:ph idx="1"/>
          </p:nvPr>
        </p:nvSpPr>
        <p:spPr/>
        <p:txBody>
          <a:bodyPr/>
          <a:p>
            <a:pPr lvl="0"/>
            <a:r>
              <a:rPr dirty="0" lang="en-US" smtClean="0"/>
              <a:t>Droplet </a:t>
            </a:r>
            <a:r>
              <a:rPr dirty="0" lang="en-US"/>
              <a:t>breathed out into the air</a:t>
            </a:r>
          </a:p>
          <a:p>
            <a:pPr lvl="0"/>
            <a:r>
              <a:rPr dirty="0" lang="en-US"/>
              <a:t>Secretions from nose and throat such as mucus and saliva</a:t>
            </a:r>
          </a:p>
          <a:p>
            <a:pPr lvl="0"/>
            <a:r>
              <a:rPr dirty="0" lang="en-US"/>
              <a:t>Infected skin lesions</a:t>
            </a:r>
          </a:p>
          <a:p>
            <a:pPr lvl="0"/>
            <a:r>
              <a:rPr dirty="0" lang="en-US"/>
              <a:t>Objects </a:t>
            </a:r>
            <a:r>
              <a:rPr dirty="0" lang="en-US" err="1"/>
              <a:t>eg</a:t>
            </a:r>
            <a:r>
              <a:rPr dirty="0" lang="en-US"/>
              <a:t> bedding, clothes an infected person has used, in rare cases</a:t>
            </a:r>
          </a:p>
          <a:p>
            <a:endParaRPr dirty="0"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50" name=""/>
        <p:cNvGrpSpPr/>
        <p:nvPr/>
      </p:nvGrpSpPr>
      <p:grpSpPr>
        <a:xfrm>
          <a:off x="0" y="0"/>
          <a:ext cx="0" cy="0"/>
          <a:chOff x="0" y="0"/>
          <a:chExt cx="0" cy="0"/>
        </a:xfrm>
      </p:grpSpPr>
      <p:sp>
        <p:nvSpPr>
          <p:cNvPr id="1048683" name="Title 1"/>
          <p:cNvSpPr>
            <a:spLocks noGrp="1"/>
          </p:cNvSpPr>
          <p:nvPr>
            <p:ph type="title"/>
          </p:nvPr>
        </p:nvSpPr>
        <p:spPr/>
        <p:txBody>
          <a:bodyPr/>
          <a:p>
            <a:r>
              <a:rPr b="1" dirty="0" lang="en-US"/>
              <a:t>Signs and symptoms</a:t>
            </a:r>
            <a:r>
              <a:rPr dirty="0" lang="en-US"/>
              <a:t> </a:t>
            </a:r>
            <a:br>
              <a:rPr dirty="0" lang="en-US"/>
            </a:br>
            <a:endParaRPr dirty="0" lang="en-US"/>
          </a:p>
        </p:txBody>
      </p:sp>
      <p:sp>
        <p:nvSpPr>
          <p:cNvPr id="1048684" name="Content Placeholder 2"/>
          <p:cNvSpPr>
            <a:spLocks noGrp="1"/>
          </p:cNvSpPr>
          <p:nvPr>
            <p:ph idx="1"/>
          </p:nvPr>
        </p:nvSpPr>
        <p:spPr/>
        <p:txBody>
          <a:bodyPr/>
          <a:p>
            <a:r>
              <a:rPr dirty="0" lang="en-US"/>
              <a:t>After a person is infected wi9th the bacteria, there is an average incubation period of 5 days before early signs and symptoms </a:t>
            </a:r>
            <a:r>
              <a:rPr dirty="0" lang="en-US" smtClean="0"/>
              <a:t>appear:   </a:t>
            </a:r>
          </a:p>
          <a:p>
            <a:pPr indent="0" marL="0">
              <a:buNone/>
            </a:pPr>
            <a:endParaRPr dirty="0" lang="en-US"/>
          </a:p>
          <a:p>
            <a:pPr lvl="0"/>
            <a:r>
              <a:rPr dirty="0" lang="en-US"/>
              <a:t>malaise and weakness</a:t>
            </a:r>
          </a:p>
          <a:p>
            <a:pPr lvl="0"/>
            <a:r>
              <a:rPr dirty="0" lang="en-US"/>
              <a:t>Swollen neck glands</a:t>
            </a:r>
          </a:p>
          <a:p>
            <a:pPr lvl="0"/>
            <a:r>
              <a:rPr dirty="0" lang="en-US"/>
              <a:t>Swelling of soft tissue in the neck giving a bull neck appearance</a:t>
            </a:r>
          </a:p>
          <a:p>
            <a:pPr lvl="0"/>
            <a:r>
              <a:rPr dirty="0" lang="en-US"/>
              <a:t>Nasal discharge</a:t>
            </a:r>
          </a:p>
          <a:p>
            <a:endParaRPr dirty="0"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51" name=""/>
        <p:cNvGrpSpPr/>
        <p:nvPr/>
      </p:nvGrpSpPr>
      <p:grpSpPr>
        <a:xfrm>
          <a:off x="0" y="0"/>
          <a:ext cx="0" cy="0"/>
          <a:chOff x="0" y="0"/>
          <a:chExt cx="0" cy="0"/>
        </a:xfrm>
      </p:grpSpPr>
      <p:sp>
        <p:nvSpPr>
          <p:cNvPr id="1048685" name="Title 1"/>
          <p:cNvSpPr>
            <a:spLocks noGrp="1"/>
          </p:cNvSpPr>
          <p:nvPr>
            <p:ph type="title"/>
          </p:nvPr>
        </p:nvSpPr>
        <p:spPr/>
        <p:txBody>
          <a:bodyPr/>
          <a:p>
            <a:endParaRPr lang="en-US"/>
          </a:p>
        </p:txBody>
      </p:sp>
      <p:sp>
        <p:nvSpPr>
          <p:cNvPr id="1048686" name="Content Placeholder 2"/>
          <p:cNvSpPr>
            <a:spLocks noGrp="1"/>
          </p:cNvSpPr>
          <p:nvPr>
            <p:ph idx="1"/>
          </p:nvPr>
        </p:nvSpPr>
        <p:spPr/>
        <p:txBody>
          <a:bodyPr>
            <a:normAutofit/>
          </a:bodyPr>
          <a:p>
            <a:pPr lvl="0"/>
            <a:r>
              <a:rPr dirty="0" lang="en-US"/>
              <a:t>Fast heart rate</a:t>
            </a:r>
          </a:p>
          <a:p>
            <a:pPr lvl="0"/>
            <a:r>
              <a:rPr dirty="0" lang="en-US"/>
              <a:t>Nausea and vomiting</a:t>
            </a:r>
          </a:p>
          <a:p>
            <a:pPr lvl="0"/>
            <a:r>
              <a:rPr dirty="0" lang="en-US"/>
              <a:t>Chills headache and fever</a:t>
            </a:r>
          </a:p>
          <a:p>
            <a:pPr indent="0" marL="0">
              <a:buNone/>
            </a:pPr>
            <a:r>
              <a:rPr dirty="0" lang="en-US"/>
              <a:t> </a:t>
            </a:r>
          </a:p>
          <a:p>
            <a:r>
              <a:rPr dirty="0" lang="en-US"/>
              <a:t>After the initial symptoms have appeared, within 12 to 24 hours, a pseudo membrane will begin to form if the bacteria are toxic leading to;</a:t>
            </a:r>
          </a:p>
          <a:p>
            <a:pPr indent="0" lvl="0" marL="0">
              <a:buNone/>
            </a:pPr>
            <a:r>
              <a:rPr dirty="0" lang="en-US" smtClean="0"/>
              <a:t>                    Sore </a:t>
            </a:r>
            <a:r>
              <a:rPr dirty="0" lang="en-US"/>
              <a:t>throat</a:t>
            </a:r>
          </a:p>
          <a:p>
            <a:pPr indent="0" lvl="0" marL="0">
              <a:buNone/>
            </a:pPr>
            <a:r>
              <a:rPr dirty="0" lang="en-US" smtClean="0"/>
              <a:t>                    Difficulty </a:t>
            </a:r>
            <a:r>
              <a:rPr dirty="0" lang="en-US"/>
              <a:t>swallowing</a:t>
            </a:r>
          </a:p>
          <a:p>
            <a:pPr indent="0" lvl="0" marL="0">
              <a:buNone/>
            </a:pPr>
            <a:r>
              <a:rPr dirty="0" lang="en-US" smtClean="0"/>
              <a:t>                     Possible </a:t>
            </a:r>
            <a:r>
              <a:rPr dirty="0" lang="en-US"/>
              <a:t>obstruction that causes breathing difficulties</a:t>
            </a:r>
          </a:p>
          <a:p>
            <a:endParaRPr dirty="0"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52" name=""/>
        <p:cNvGrpSpPr/>
        <p:nvPr/>
      </p:nvGrpSpPr>
      <p:grpSpPr>
        <a:xfrm>
          <a:off x="0" y="0"/>
          <a:ext cx="0" cy="0"/>
          <a:chOff x="0" y="0"/>
          <a:chExt cx="0" cy="0"/>
        </a:xfrm>
      </p:grpSpPr>
      <p:sp>
        <p:nvSpPr>
          <p:cNvPr id="1048687" name="Title 1"/>
          <p:cNvSpPr>
            <a:spLocks noGrp="1"/>
          </p:cNvSpPr>
          <p:nvPr>
            <p:ph type="title"/>
          </p:nvPr>
        </p:nvSpPr>
        <p:spPr/>
        <p:txBody>
          <a:bodyPr/>
          <a:p>
            <a:r>
              <a:rPr b="1" dirty="0" lang="en-US"/>
              <a:t>Diagnosis </a:t>
            </a:r>
            <a:r>
              <a:rPr dirty="0" lang="en-US"/>
              <a:t/>
            </a:r>
            <a:br>
              <a:rPr dirty="0" lang="en-US"/>
            </a:br>
            <a:endParaRPr dirty="0" lang="en-US"/>
          </a:p>
        </p:txBody>
      </p:sp>
      <p:sp>
        <p:nvSpPr>
          <p:cNvPr id="1048688" name="Content Placeholder 2"/>
          <p:cNvSpPr>
            <a:spLocks noGrp="1"/>
          </p:cNvSpPr>
          <p:nvPr>
            <p:ph idx="1"/>
          </p:nvPr>
        </p:nvSpPr>
        <p:spPr/>
        <p:txBody>
          <a:bodyPr/>
          <a:p>
            <a:pPr lvl="0"/>
            <a:r>
              <a:rPr dirty="0" lang="en-US"/>
              <a:t>Clinical manifestation</a:t>
            </a:r>
          </a:p>
          <a:p>
            <a:pPr lvl="0"/>
            <a:r>
              <a:rPr dirty="0" lang="en-US"/>
              <a:t>Isolation of the bacteria from throat culture</a:t>
            </a:r>
          </a:p>
          <a:p>
            <a:endParaRPr dirty="0"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53" name=""/>
        <p:cNvGrpSpPr/>
        <p:nvPr/>
      </p:nvGrpSpPr>
      <p:grpSpPr>
        <a:xfrm>
          <a:off x="0" y="0"/>
          <a:ext cx="0" cy="0"/>
          <a:chOff x="0" y="0"/>
          <a:chExt cx="0" cy="0"/>
        </a:xfrm>
      </p:grpSpPr>
      <p:sp>
        <p:nvSpPr>
          <p:cNvPr id="1048689" name="Title 1"/>
          <p:cNvSpPr>
            <a:spLocks noGrp="1"/>
          </p:cNvSpPr>
          <p:nvPr>
            <p:ph type="title"/>
          </p:nvPr>
        </p:nvSpPr>
        <p:spPr/>
        <p:txBody>
          <a:bodyPr/>
          <a:p>
            <a:r>
              <a:rPr b="1" dirty="0" lang="en-US" smtClean="0"/>
              <a:t>Management</a:t>
            </a:r>
            <a:r>
              <a:rPr dirty="0" lang="en-US" smtClean="0"/>
              <a:t/>
            </a:r>
            <a:br>
              <a:rPr dirty="0" lang="en-US" smtClean="0"/>
            </a:br>
            <a:endParaRPr dirty="0" lang="en-US"/>
          </a:p>
        </p:txBody>
      </p:sp>
      <p:sp>
        <p:nvSpPr>
          <p:cNvPr id="1048690" name="Content Placeholder 2"/>
          <p:cNvSpPr>
            <a:spLocks noGrp="1"/>
          </p:cNvSpPr>
          <p:nvPr>
            <p:ph idx="1"/>
          </p:nvPr>
        </p:nvSpPr>
        <p:spPr/>
        <p:txBody>
          <a:bodyPr/>
          <a:p>
            <a:r>
              <a:rPr dirty="0" lang="en-US" smtClean="0"/>
              <a:t>Treatment </a:t>
            </a:r>
            <a:r>
              <a:rPr dirty="0" lang="en-US"/>
              <a:t>is effective when diagnosis is made early</a:t>
            </a:r>
          </a:p>
          <a:p>
            <a:r>
              <a:rPr dirty="0" lang="en-US"/>
              <a:t>Patients with severe symptoms should be treated in an intensive care unit for close monitoring </a:t>
            </a:r>
          </a:p>
          <a:p>
            <a:r>
              <a:rPr dirty="0" lang="en-US"/>
              <a:t>Isolate the patient to prevent spread of infection</a:t>
            </a:r>
          </a:p>
          <a:p>
            <a:r>
              <a:rPr dirty="0" lang="en-US"/>
              <a:t>Antitoxin known as anti-diphtheria serum to neutralize the toxin released by bacteria</a:t>
            </a:r>
          </a:p>
          <a:p>
            <a:r>
              <a:rPr dirty="0" lang="en-US"/>
              <a:t>Antibiotic erythromycin or penicillin to eradicate bacteria and stop it from spreading</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54" name=""/>
        <p:cNvGrpSpPr/>
        <p:nvPr/>
      </p:nvGrpSpPr>
      <p:grpSpPr>
        <a:xfrm>
          <a:off x="0" y="0"/>
          <a:ext cx="0" cy="0"/>
          <a:chOff x="0" y="0"/>
          <a:chExt cx="0" cy="0"/>
        </a:xfrm>
      </p:grpSpPr>
      <p:sp>
        <p:nvSpPr>
          <p:cNvPr id="1048691" name="Title 1"/>
          <p:cNvSpPr>
            <a:spLocks noGrp="1"/>
          </p:cNvSpPr>
          <p:nvPr>
            <p:ph type="title"/>
          </p:nvPr>
        </p:nvSpPr>
        <p:spPr/>
        <p:txBody>
          <a:bodyPr/>
          <a:p>
            <a:r>
              <a:rPr b="1" dirty="0" lang="en-US" smtClean="0"/>
              <a:t>Complications</a:t>
            </a:r>
            <a:r>
              <a:rPr dirty="0" lang="en-US" smtClean="0"/>
              <a:t/>
            </a:r>
            <a:br>
              <a:rPr dirty="0" lang="en-US" smtClean="0"/>
            </a:br>
            <a:endParaRPr dirty="0" lang="en-US"/>
          </a:p>
        </p:txBody>
      </p:sp>
      <p:sp>
        <p:nvSpPr>
          <p:cNvPr id="1048692" name="Content Placeholder 2"/>
          <p:cNvSpPr>
            <a:spLocks noGrp="1"/>
          </p:cNvSpPr>
          <p:nvPr>
            <p:ph idx="1"/>
          </p:nvPr>
        </p:nvSpPr>
        <p:spPr/>
        <p:txBody>
          <a:bodyPr/>
          <a:p>
            <a:pPr lvl="0"/>
            <a:r>
              <a:rPr dirty="0" lang="en-US" smtClean="0"/>
              <a:t>Myocarditis </a:t>
            </a:r>
            <a:r>
              <a:rPr dirty="0" lang="en-US"/>
              <a:t>or heart damage</a:t>
            </a:r>
          </a:p>
          <a:p>
            <a:pPr lvl="0"/>
            <a:r>
              <a:rPr dirty="0" lang="en-US"/>
              <a:t>Neuritis of nerve damage</a:t>
            </a:r>
          </a:p>
          <a:p>
            <a:pPr lvl="0"/>
            <a:r>
              <a:rPr dirty="0" lang="en-US"/>
              <a:t>Pneumonia and respiratory failure</a:t>
            </a:r>
          </a:p>
          <a:p>
            <a:pPr lvl="0"/>
            <a:r>
              <a:rPr dirty="0" lang="en-US"/>
              <a:t>Skin infections, eczema, and psoriasis. Impetigo</a:t>
            </a:r>
          </a:p>
          <a:p>
            <a:r>
              <a:rPr dirty="0" lang="en-US"/>
              <a:t> </a:t>
            </a:r>
          </a:p>
          <a:p>
            <a:endParaRPr dirty="0"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55" name=""/>
        <p:cNvGrpSpPr/>
        <p:nvPr/>
      </p:nvGrpSpPr>
      <p:grpSpPr>
        <a:xfrm>
          <a:off x="0" y="0"/>
          <a:ext cx="0" cy="0"/>
          <a:chOff x="0" y="0"/>
          <a:chExt cx="0" cy="0"/>
        </a:xfrm>
      </p:grpSpPr>
      <p:sp>
        <p:nvSpPr>
          <p:cNvPr id="1048693" name="Title 1"/>
          <p:cNvSpPr>
            <a:spLocks noGrp="1"/>
          </p:cNvSpPr>
          <p:nvPr>
            <p:ph type="title"/>
          </p:nvPr>
        </p:nvSpPr>
        <p:spPr/>
        <p:txBody>
          <a:bodyPr/>
          <a:p>
            <a:r>
              <a:rPr b="1" dirty="0" lang="en-US" smtClean="0"/>
              <a:t>Prevention</a:t>
            </a:r>
            <a:endParaRPr dirty="0" lang="en-US"/>
          </a:p>
        </p:txBody>
      </p:sp>
      <p:sp>
        <p:nvSpPr>
          <p:cNvPr id="1048694" name="Content Placeholder 2"/>
          <p:cNvSpPr>
            <a:spLocks noGrp="1"/>
          </p:cNvSpPr>
          <p:nvPr>
            <p:ph idx="1"/>
          </p:nvPr>
        </p:nvSpPr>
        <p:spPr/>
        <p:txBody>
          <a:bodyPr/>
          <a:p>
            <a:pPr indent="0" marL="0">
              <a:buNone/>
            </a:pPr>
            <a:endParaRPr dirty="0" lang="en-US"/>
          </a:p>
          <a:p>
            <a:pPr lvl="0"/>
            <a:r>
              <a:rPr dirty="0" lang="en-US"/>
              <a:t>Immunization</a:t>
            </a:r>
          </a:p>
          <a:p>
            <a:pPr lvl="0"/>
            <a:r>
              <a:rPr dirty="0" lang="en-US"/>
              <a:t>Isolation of infected cases</a:t>
            </a:r>
          </a:p>
          <a:p>
            <a:endParaRPr dirty="0"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56" name=""/>
        <p:cNvGrpSpPr/>
        <p:nvPr/>
      </p:nvGrpSpPr>
      <p:grpSpPr>
        <a:xfrm>
          <a:off x="0" y="0"/>
          <a:ext cx="0" cy="0"/>
          <a:chOff x="0" y="0"/>
          <a:chExt cx="0" cy="0"/>
        </a:xfrm>
      </p:grpSpPr>
      <p:sp>
        <p:nvSpPr>
          <p:cNvPr id="1048695" name="Title 1"/>
          <p:cNvSpPr>
            <a:spLocks noGrp="1"/>
          </p:cNvSpPr>
          <p:nvPr>
            <p:ph type="title"/>
          </p:nvPr>
        </p:nvSpPr>
        <p:spPr/>
        <p:txBody>
          <a:bodyPr>
            <a:normAutofit fontScale="90000"/>
          </a:bodyPr>
          <a:p>
            <a:r>
              <a:rPr b="1" dirty="0" lang="en-US" smtClean="0"/>
              <a:t>HAEMOPHILUS INFLUENZA TYPE B DISEASE</a:t>
            </a:r>
            <a:r>
              <a:rPr dirty="0" lang="en-US" smtClean="0"/>
              <a:t/>
            </a:r>
            <a:br>
              <a:rPr dirty="0" lang="en-US" smtClean="0"/>
            </a:br>
            <a:endParaRPr dirty="0" lang="en-US"/>
          </a:p>
        </p:txBody>
      </p:sp>
      <p:sp>
        <p:nvSpPr>
          <p:cNvPr id="1048696" name="Content Placeholder 2"/>
          <p:cNvSpPr>
            <a:spLocks noGrp="1"/>
          </p:cNvSpPr>
          <p:nvPr>
            <p:ph idx="1"/>
          </p:nvPr>
        </p:nvSpPr>
        <p:spPr/>
        <p:txBody>
          <a:bodyPr/>
          <a:p>
            <a:r>
              <a:rPr dirty="0" lang="en-US" smtClean="0"/>
              <a:t>It </a:t>
            </a:r>
            <a:r>
              <a:rPr dirty="0" lang="en-US"/>
              <a:t>is a bacterial infection caused by bacteria </a:t>
            </a:r>
            <a:r>
              <a:rPr dirty="0" lang="en-US" err="1"/>
              <a:t>haemophillus</a:t>
            </a:r>
            <a:r>
              <a:rPr dirty="0" lang="en-US"/>
              <a:t> influenza type b that is responsible for severe pneumonia, meningitis and other invasive diseases almost exclusive for children aged below 5 years</a:t>
            </a:r>
          </a:p>
          <a:p>
            <a:r>
              <a:rPr dirty="0" lang="en-US"/>
              <a:t>It causes severe inflammatory infection of the face, mouth blood, epiglottis, joints, heart, bones, peritoneum and trachea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16" name=""/>
        <p:cNvGrpSpPr/>
        <p:nvPr/>
      </p:nvGrpSpPr>
      <p:grpSpPr>
        <a:xfrm>
          <a:off x="0" y="0"/>
          <a:ext cx="0" cy="0"/>
          <a:chOff x="0" y="0"/>
          <a:chExt cx="0" cy="0"/>
        </a:xfrm>
      </p:grpSpPr>
      <p:sp>
        <p:nvSpPr>
          <p:cNvPr id="1048606" name="Title 1"/>
          <p:cNvSpPr>
            <a:spLocks noGrp="1"/>
          </p:cNvSpPr>
          <p:nvPr>
            <p:ph type="title"/>
          </p:nvPr>
        </p:nvSpPr>
        <p:spPr/>
        <p:txBody>
          <a:bodyPr/>
          <a:p>
            <a:r>
              <a:rPr b="1" dirty="0" lang="en-US"/>
              <a:t>Mode of transmission</a:t>
            </a:r>
            <a:r>
              <a:rPr dirty="0" lang="en-US"/>
              <a:t/>
            </a:r>
            <a:br>
              <a:rPr dirty="0" lang="en-US"/>
            </a:br>
            <a:endParaRPr dirty="0" lang="en-US"/>
          </a:p>
        </p:txBody>
      </p:sp>
      <p:sp>
        <p:nvSpPr>
          <p:cNvPr id="1048607" name="Content Placeholder 2"/>
          <p:cNvSpPr>
            <a:spLocks noGrp="1"/>
          </p:cNvSpPr>
          <p:nvPr>
            <p:ph idx="1"/>
          </p:nvPr>
        </p:nvSpPr>
        <p:spPr/>
        <p:txBody>
          <a:bodyPr/>
          <a:p>
            <a:r>
              <a:rPr dirty="0" lang="en-US" err="1"/>
              <a:t>Hib</a:t>
            </a:r>
            <a:r>
              <a:rPr dirty="0" lang="en-US"/>
              <a:t> is spread through direct contact with mucus or respiratory droplets from someone with the bacteria. This happens when a healthy </a:t>
            </a:r>
            <a:r>
              <a:rPr dirty="0" lang="en-US" err="1"/>
              <a:t>Hib</a:t>
            </a:r>
            <a:r>
              <a:rPr dirty="0" lang="en-US"/>
              <a:t> carrier sneezes or coughs near unvaccinated person. Even carriers who aren’t sick can pass the disease to others for as long as the bacteria remain in their body</a:t>
            </a:r>
          </a:p>
          <a:p>
            <a:endParaRPr dirty="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22" name=""/>
        <p:cNvGrpSpPr/>
        <p:nvPr/>
      </p:nvGrpSpPr>
      <p:grpSpPr>
        <a:xfrm>
          <a:off x="0" y="0"/>
          <a:ext cx="0" cy="0"/>
          <a:chOff x="0" y="0"/>
          <a:chExt cx="0" cy="0"/>
        </a:xfrm>
      </p:grpSpPr>
      <p:sp>
        <p:nvSpPr>
          <p:cNvPr id="1048627" name="Title 1"/>
          <p:cNvSpPr>
            <a:spLocks noGrp="1"/>
          </p:cNvSpPr>
          <p:nvPr>
            <p:ph type="title"/>
          </p:nvPr>
        </p:nvSpPr>
        <p:spPr/>
        <p:txBody>
          <a:bodyPr/>
          <a:p>
            <a:r>
              <a:rPr b="1" dirty="0" lang="en-US" smtClean="0"/>
              <a:t>POLIOMYELITIS / INFATILE PARALYSIS</a:t>
            </a:r>
            <a:endParaRPr dirty="0" lang="en-US"/>
          </a:p>
        </p:txBody>
      </p:sp>
      <p:sp>
        <p:nvSpPr>
          <p:cNvPr id="1048628" name="Content Placeholder 2"/>
          <p:cNvSpPr>
            <a:spLocks noGrp="1"/>
          </p:cNvSpPr>
          <p:nvPr>
            <p:ph idx="1"/>
          </p:nvPr>
        </p:nvSpPr>
        <p:spPr/>
        <p:txBody>
          <a:bodyPr/>
          <a:p>
            <a:pPr indent="0" marL="0">
              <a:buNone/>
            </a:pPr>
            <a:r>
              <a:rPr b="1" dirty="0" lang="en-US"/>
              <a:t> </a:t>
            </a:r>
            <a:endParaRPr dirty="0" lang="en-US"/>
          </a:p>
          <a:p>
            <a:r>
              <a:rPr dirty="0" lang="en-US"/>
              <a:t>An infectious disease caused by poliovirus that may cause paralysis. The polio virus colonizes the gastrointestinal tract especially the oropharynx and the intestine.</a:t>
            </a:r>
          </a:p>
          <a:p>
            <a:r>
              <a:rPr dirty="0" lang="en-US"/>
              <a:t>The virus enter the body through the mouth and multiply in the intestine </a:t>
            </a:r>
          </a:p>
          <a:p>
            <a:endParaRPr dirty="0"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14" name=""/>
        <p:cNvGrpSpPr/>
        <p:nvPr/>
      </p:nvGrpSpPr>
      <p:grpSpPr>
        <a:xfrm>
          <a:off x="0" y="0"/>
          <a:ext cx="0" cy="0"/>
          <a:chOff x="0" y="0"/>
          <a:chExt cx="0" cy="0"/>
        </a:xfrm>
      </p:grpSpPr>
      <p:sp>
        <p:nvSpPr>
          <p:cNvPr id="1048602" name="Title 1"/>
          <p:cNvSpPr>
            <a:spLocks noGrp="1"/>
          </p:cNvSpPr>
          <p:nvPr>
            <p:ph type="title"/>
          </p:nvPr>
        </p:nvSpPr>
        <p:spPr/>
        <p:txBody>
          <a:bodyPr/>
          <a:p>
            <a:r>
              <a:rPr b="1" dirty="0" lang="en-US" smtClean="0"/>
              <a:t>Symptoms</a:t>
            </a:r>
            <a:r>
              <a:rPr dirty="0" lang="en-US" smtClean="0"/>
              <a:t/>
            </a:r>
            <a:br>
              <a:rPr dirty="0" lang="en-US" smtClean="0"/>
            </a:br>
            <a:endParaRPr dirty="0" lang="en-US"/>
          </a:p>
        </p:txBody>
      </p:sp>
      <p:sp>
        <p:nvSpPr>
          <p:cNvPr id="1048603" name="Content Placeholder 2"/>
          <p:cNvSpPr>
            <a:spLocks noGrp="1"/>
          </p:cNvSpPr>
          <p:nvPr>
            <p:ph idx="1"/>
          </p:nvPr>
        </p:nvSpPr>
        <p:spPr/>
        <p:txBody>
          <a:bodyPr>
            <a:normAutofit/>
          </a:bodyPr>
          <a:p>
            <a:r>
              <a:rPr dirty="0" lang="en-US" smtClean="0"/>
              <a:t>Fever</a:t>
            </a:r>
            <a:endParaRPr dirty="0" lang="en-US"/>
          </a:p>
          <a:p>
            <a:r>
              <a:rPr dirty="0" lang="en-US"/>
              <a:t>Other symptoms depend on the illness that resulted from the disease</a:t>
            </a:r>
          </a:p>
          <a:p>
            <a:pPr lvl="0"/>
            <a:r>
              <a:rPr dirty="0" lang="en-US"/>
              <a:t>Meningitis symptoms include headache, stiff neck, vomiting</a:t>
            </a:r>
          </a:p>
          <a:p>
            <a:pPr lvl="0"/>
            <a:r>
              <a:rPr dirty="0" lang="en-US"/>
              <a:t>Pneumonia symptoms include coughing, breathing difficulties, sweating, chest pain, muscle pain, headache and cyanosis</a:t>
            </a:r>
          </a:p>
          <a:p>
            <a:pPr lvl="0"/>
            <a:r>
              <a:rPr dirty="0" lang="en-US"/>
              <a:t>Epiglottitis symptoms include sore </a:t>
            </a:r>
            <a:r>
              <a:rPr dirty="0" lang="en-US" err="1"/>
              <a:t>throat,drooling,and</a:t>
            </a:r>
            <a:r>
              <a:rPr dirty="0" lang="en-US"/>
              <a:t> breathing difficulties</a:t>
            </a:r>
          </a:p>
          <a:p>
            <a:pPr lvl="0"/>
            <a:r>
              <a:rPr dirty="0" lang="en-US"/>
              <a:t>Cellulitis symptoms include red tender skin</a:t>
            </a:r>
          </a:p>
          <a:p>
            <a:pPr lvl="0"/>
            <a:r>
              <a:rPr dirty="0" lang="en-US"/>
              <a:t>Arthritis symptoms include severe pain, swelling and redness of the joint</a:t>
            </a:r>
          </a:p>
          <a:p>
            <a:pPr lvl="0"/>
            <a:r>
              <a:rPr dirty="0" lang="en-US"/>
              <a:t>Ear infection causing pain</a:t>
            </a:r>
          </a:p>
          <a:p>
            <a:endParaRPr dirty="0"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12" name=""/>
        <p:cNvGrpSpPr/>
        <p:nvPr/>
      </p:nvGrpSpPr>
      <p:grpSpPr>
        <a:xfrm>
          <a:off x="0" y="0"/>
          <a:ext cx="0" cy="0"/>
          <a:chOff x="0" y="0"/>
          <a:chExt cx="0" cy="0"/>
        </a:xfrm>
      </p:grpSpPr>
      <p:sp>
        <p:nvSpPr>
          <p:cNvPr id="1048598" name="Title 1"/>
          <p:cNvSpPr>
            <a:spLocks noGrp="1"/>
          </p:cNvSpPr>
          <p:nvPr>
            <p:ph type="title"/>
          </p:nvPr>
        </p:nvSpPr>
        <p:spPr/>
        <p:txBody>
          <a:bodyPr/>
          <a:p>
            <a:r>
              <a:rPr b="1" dirty="0" lang="en-US" smtClean="0"/>
              <a:t>Diagnosis</a:t>
            </a:r>
            <a:endParaRPr dirty="0" lang="en-US"/>
          </a:p>
        </p:txBody>
      </p:sp>
      <p:sp>
        <p:nvSpPr>
          <p:cNvPr id="1048599" name="Content Placeholder 2"/>
          <p:cNvSpPr>
            <a:spLocks noGrp="1"/>
          </p:cNvSpPr>
          <p:nvPr>
            <p:ph idx="1"/>
          </p:nvPr>
        </p:nvSpPr>
        <p:spPr/>
        <p:txBody>
          <a:bodyPr/>
          <a:p>
            <a:endParaRPr dirty="0" lang="en-US"/>
          </a:p>
          <a:p>
            <a:pPr lvl="0"/>
            <a:r>
              <a:rPr dirty="0" lang="en-US"/>
              <a:t>Clinical manifestation</a:t>
            </a:r>
          </a:p>
          <a:p>
            <a:pPr lvl="0"/>
            <a:r>
              <a:rPr dirty="0" lang="en-US"/>
              <a:t>Isolation of the organism from sterile body part </a:t>
            </a:r>
            <a:r>
              <a:rPr dirty="0" lang="en-US" err="1"/>
              <a:t>eg</a:t>
            </a:r>
            <a:r>
              <a:rPr dirty="0" lang="en-US"/>
              <a:t> sputum culture, blood culture and cerebrospinal </a:t>
            </a:r>
            <a:r>
              <a:rPr dirty="0" lang="en-US" err="1"/>
              <a:t>fliud</a:t>
            </a:r>
            <a:r>
              <a:rPr dirty="0" lang="en-US"/>
              <a:t> culture</a:t>
            </a:r>
          </a:p>
          <a:p>
            <a:endParaRPr dirty="0"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71" name=""/>
        <p:cNvGrpSpPr/>
        <p:nvPr/>
      </p:nvGrpSpPr>
      <p:grpSpPr>
        <a:xfrm>
          <a:off x="0" y="0"/>
          <a:ext cx="0" cy="0"/>
          <a:chOff x="0" y="0"/>
          <a:chExt cx="0" cy="0"/>
        </a:xfrm>
      </p:grpSpPr>
      <p:sp>
        <p:nvSpPr>
          <p:cNvPr id="1048594" name="Title 1"/>
          <p:cNvSpPr>
            <a:spLocks noGrp="1"/>
          </p:cNvSpPr>
          <p:nvPr>
            <p:ph type="title"/>
          </p:nvPr>
        </p:nvSpPr>
        <p:spPr/>
        <p:txBody>
          <a:bodyPr/>
          <a:p>
            <a:r>
              <a:rPr b="1" dirty="0" lang="en-US" smtClean="0"/>
              <a:t>Management</a:t>
            </a:r>
            <a:endParaRPr dirty="0" lang="en-US"/>
          </a:p>
        </p:txBody>
      </p:sp>
      <p:sp>
        <p:nvSpPr>
          <p:cNvPr id="1048595" name="Content Placeholder 2"/>
          <p:cNvSpPr>
            <a:spLocks noGrp="1"/>
          </p:cNvSpPr>
          <p:nvPr>
            <p:ph idx="1"/>
          </p:nvPr>
        </p:nvSpPr>
        <p:spPr/>
        <p:txBody>
          <a:bodyPr/>
          <a:p>
            <a:endParaRPr dirty="0" lang="en-US"/>
          </a:p>
          <a:p>
            <a:r>
              <a:rPr dirty="0" lang="en-US"/>
              <a:t>Antibiotics to kill the bacteria</a:t>
            </a:r>
          </a:p>
          <a:p>
            <a:r>
              <a:rPr dirty="0" lang="en-US"/>
              <a:t>Other treatment depend on the illness that resulted from the </a:t>
            </a:r>
            <a:r>
              <a:rPr dirty="0" lang="en-US" err="1"/>
              <a:t>hib</a:t>
            </a:r>
            <a:r>
              <a:rPr dirty="0" lang="en-US"/>
              <a:t> infection</a:t>
            </a:r>
          </a:p>
          <a:p>
            <a:endParaRPr dirty="0"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11" name=""/>
        <p:cNvGrpSpPr/>
        <p:nvPr/>
      </p:nvGrpSpPr>
      <p:grpSpPr>
        <a:xfrm>
          <a:off x="0" y="0"/>
          <a:ext cx="0" cy="0"/>
          <a:chOff x="0" y="0"/>
          <a:chExt cx="0" cy="0"/>
        </a:xfrm>
      </p:grpSpPr>
      <p:sp>
        <p:nvSpPr>
          <p:cNvPr id="1048596" name="Title 1"/>
          <p:cNvSpPr>
            <a:spLocks noGrp="1"/>
          </p:cNvSpPr>
          <p:nvPr>
            <p:ph type="title"/>
          </p:nvPr>
        </p:nvSpPr>
        <p:spPr/>
        <p:txBody>
          <a:bodyPr/>
          <a:p>
            <a:r>
              <a:rPr dirty="0" lang="en-US"/>
              <a:t/>
            </a:r>
            <a:br>
              <a:rPr dirty="0" lang="en-US"/>
            </a:br>
            <a:endParaRPr dirty="0" lang="en-US"/>
          </a:p>
        </p:txBody>
      </p:sp>
      <p:sp>
        <p:nvSpPr>
          <p:cNvPr id="1048597" name="Content Placeholder 2"/>
          <p:cNvSpPr>
            <a:spLocks noGrp="1"/>
          </p:cNvSpPr>
          <p:nvPr>
            <p:ph idx="1"/>
          </p:nvPr>
        </p:nvSpPr>
        <p:spPr/>
        <p:txBody>
          <a:bodyPr/>
          <a:p>
            <a:pPr indent="0" marL="0">
              <a:buNone/>
            </a:pPr>
            <a:r>
              <a:rPr b="1" dirty="0" lang="en-US"/>
              <a:t>Complications</a:t>
            </a:r>
            <a:endParaRPr dirty="0" lang="en-US"/>
          </a:p>
          <a:p>
            <a:pPr lvl="0"/>
            <a:r>
              <a:rPr dirty="0" lang="en-US"/>
              <a:t>Brain damage</a:t>
            </a:r>
          </a:p>
          <a:p>
            <a:pPr lvl="0"/>
            <a:r>
              <a:rPr dirty="0" lang="en-US"/>
              <a:t>Hearing loss </a:t>
            </a:r>
            <a:endParaRPr dirty="0" lang="en-US" smtClean="0"/>
          </a:p>
          <a:p>
            <a:pPr lvl="0"/>
            <a:endParaRPr dirty="0" lang="en-US"/>
          </a:p>
          <a:p>
            <a:pPr indent="0" lvl="0" marL="0">
              <a:buNone/>
            </a:pPr>
            <a:endParaRPr dirty="0" lang="en-US"/>
          </a:p>
          <a:p>
            <a:pPr indent="0" marL="0">
              <a:buNone/>
            </a:pPr>
            <a:r>
              <a:rPr b="1" dirty="0" lang="en-US" smtClean="0"/>
              <a:t>Prevention</a:t>
            </a:r>
            <a:endParaRPr dirty="0" lang="en-US"/>
          </a:p>
          <a:p>
            <a:pPr lvl="0"/>
            <a:r>
              <a:rPr dirty="0" lang="en-US"/>
              <a:t>Vaccination with the </a:t>
            </a:r>
            <a:r>
              <a:rPr dirty="0" lang="en-US" err="1"/>
              <a:t>hib</a:t>
            </a:r>
            <a:r>
              <a:rPr dirty="0" lang="en-US"/>
              <a:t> vaccine in </a:t>
            </a:r>
            <a:r>
              <a:rPr dirty="0" lang="en-US" err="1"/>
              <a:t>pentavalent</a:t>
            </a:r>
            <a:r>
              <a:rPr dirty="0" lang="en-US"/>
              <a:t> vaccine</a:t>
            </a:r>
          </a:p>
          <a:p>
            <a:endParaRPr dirty="0"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13" name=""/>
        <p:cNvGrpSpPr/>
        <p:nvPr/>
      </p:nvGrpSpPr>
      <p:grpSpPr>
        <a:xfrm>
          <a:off x="0" y="0"/>
          <a:ext cx="0" cy="0"/>
          <a:chOff x="0" y="0"/>
          <a:chExt cx="0" cy="0"/>
        </a:xfrm>
      </p:grpSpPr>
      <p:sp>
        <p:nvSpPr>
          <p:cNvPr id="1048600" name="Title 1"/>
          <p:cNvSpPr>
            <a:spLocks noGrp="1"/>
          </p:cNvSpPr>
          <p:nvPr>
            <p:ph type="title"/>
          </p:nvPr>
        </p:nvSpPr>
        <p:spPr/>
        <p:txBody>
          <a:bodyPr/>
          <a:p>
            <a:r>
              <a:rPr b="1" dirty="0" lang="en-US" smtClean="0"/>
              <a:t>HEPATITIS B</a:t>
            </a:r>
            <a:r>
              <a:rPr dirty="0" lang="en-US" smtClean="0"/>
              <a:t/>
            </a:r>
            <a:br>
              <a:rPr dirty="0" lang="en-US" smtClean="0"/>
            </a:br>
            <a:endParaRPr dirty="0" lang="en-US"/>
          </a:p>
        </p:txBody>
      </p:sp>
      <p:sp>
        <p:nvSpPr>
          <p:cNvPr id="1048601" name="Content Placeholder 2"/>
          <p:cNvSpPr>
            <a:spLocks noGrp="1"/>
          </p:cNvSpPr>
          <p:nvPr>
            <p:ph idx="1"/>
          </p:nvPr>
        </p:nvSpPr>
        <p:spPr/>
        <p:txBody>
          <a:bodyPr/>
          <a:p>
            <a:r>
              <a:rPr dirty="0" lang="en-US" smtClean="0"/>
              <a:t>It </a:t>
            </a:r>
            <a:r>
              <a:rPr dirty="0" lang="en-US"/>
              <a:t>is an infectious disease caused by the hepatitis b virus that affects the liver. </a:t>
            </a:r>
            <a:endParaRPr dirty="0" lang="en-US" smtClean="0"/>
          </a:p>
          <a:p>
            <a:endParaRPr dirty="0" lang="en-US"/>
          </a:p>
          <a:p>
            <a:pPr indent="0" marL="0">
              <a:buNone/>
            </a:pPr>
            <a:endParaRPr dirty="0" lang="en-US"/>
          </a:p>
          <a:p>
            <a:pPr indent="0" marL="0">
              <a:buNone/>
            </a:pPr>
            <a:r>
              <a:rPr b="1" dirty="0" lang="en-US"/>
              <a:t>Mode of transmission</a:t>
            </a:r>
            <a:endParaRPr dirty="0" lang="en-US"/>
          </a:p>
          <a:p>
            <a:r>
              <a:rPr dirty="0" lang="en-US"/>
              <a:t>The virus is transmitted by exposure to infectious blood or body fluids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15" name=""/>
        <p:cNvGrpSpPr/>
        <p:nvPr/>
      </p:nvGrpSpPr>
      <p:grpSpPr>
        <a:xfrm>
          <a:off x="0" y="0"/>
          <a:ext cx="0" cy="0"/>
          <a:chOff x="0" y="0"/>
          <a:chExt cx="0" cy="0"/>
        </a:xfrm>
      </p:grpSpPr>
      <p:sp>
        <p:nvSpPr>
          <p:cNvPr id="1048604" name="Title 1"/>
          <p:cNvSpPr>
            <a:spLocks noGrp="1"/>
          </p:cNvSpPr>
          <p:nvPr>
            <p:ph type="title"/>
          </p:nvPr>
        </p:nvSpPr>
        <p:spPr/>
        <p:txBody>
          <a:bodyPr/>
          <a:p>
            <a:r>
              <a:rPr b="1" dirty="0" lang="en-US" smtClean="0"/>
              <a:t>Signs and symptoms</a:t>
            </a:r>
            <a:r>
              <a:rPr dirty="0" lang="en-US" smtClean="0"/>
              <a:t/>
            </a:r>
            <a:br>
              <a:rPr dirty="0" lang="en-US" smtClean="0"/>
            </a:br>
            <a:endParaRPr dirty="0" lang="en-US"/>
          </a:p>
        </p:txBody>
      </p:sp>
      <p:sp>
        <p:nvSpPr>
          <p:cNvPr id="1048605" name="Content Placeholder 2"/>
          <p:cNvSpPr>
            <a:spLocks noGrp="1"/>
          </p:cNvSpPr>
          <p:nvPr>
            <p:ph idx="1"/>
          </p:nvPr>
        </p:nvSpPr>
        <p:spPr/>
        <p:txBody>
          <a:bodyPr/>
          <a:p>
            <a:pPr lvl="0"/>
            <a:r>
              <a:rPr dirty="0" lang="en-US" smtClean="0"/>
              <a:t>Loss </a:t>
            </a:r>
            <a:r>
              <a:rPr dirty="0" lang="en-US"/>
              <a:t>of appetite</a:t>
            </a:r>
          </a:p>
          <a:p>
            <a:pPr lvl="0"/>
            <a:r>
              <a:rPr dirty="0" lang="en-US"/>
              <a:t>Nausea and vomiting</a:t>
            </a:r>
          </a:p>
          <a:p>
            <a:pPr lvl="0"/>
            <a:r>
              <a:rPr dirty="0" lang="en-US"/>
              <a:t>Body aches</a:t>
            </a:r>
          </a:p>
          <a:p>
            <a:pPr lvl="0"/>
            <a:r>
              <a:rPr dirty="0" lang="en-US"/>
              <a:t>Fever</a:t>
            </a:r>
          </a:p>
          <a:p>
            <a:pPr lvl="0"/>
            <a:r>
              <a:rPr dirty="0" lang="en-US"/>
              <a:t>Dark urine</a:t>
            </a:r>
          </a:p>
          <a:p>
            <a:r>
              <a:rPr dirty="0" lang="en-US"/>
              <a:t>Jaundice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57" name=""/>
        <p:cNvGrpSpPr/>
        <p:nvPr/>
      </p:nvGrpSpPr>
      <p:grpSpPr>
        <a:xfrm>
          <a:off x="0" y="0"/>
          <a:ext cx="0" cy="0"/>
          <a:chOff x="0" y="0"/>
          <a:chExt cx="0" cy="0"/>
        </a:xfrm>
      </p:grpSpPr>
      <p:sp>
        <p:nvSpPr>
          <p:cNvPr id="1048697" name="Title 1"/>
          <p:cNvSpPr>
            <a:spLocks noGrp="1"/>
          </p:cNvSpPr>
          <p:nvPr>
            <p:ph type="title"/>
          </p:nvPr>
        </p:nvSpPr>
        <p:spPr/>
        <p:txBody>
          <a:bodyPr/>
          <a:p>
            <a:endParaRPr lang="en-US"/>
          </a:p>
        </p:txBody>
      </p:sp>
      <p:sp>
        <p:nvSpPr>
          <p:cNvPr id="1048698" name="Content Placeholder 2"/>
          <p:cNvSpPr>
            <a:spLocks noGrp="1"/>
          </p:cNvSpPr>
          <p:nvPr>
            <p:ph idx="1"/>
          </p:nvPr>
        </p:nvSpPr>
        <p:spPr/>
        <p:txBody>
          <a:bodyPr/>
          <a:p>
            <a:pPr indent="0" marL="0">
              <a:buNone/>
            </a:pPr>
            <a:r>
              <a:rPr b="1" dirty="0" lang="en-US"/>
              <a:t>Diagnosis</a:t>
            </a:r>
            <a:endParaRPr dirty="0" lang="en-US"/>
          </a:p>
          <a:p>
            <a:r>
              <a:rPr dirty="0" lang="en-US"/>
              <a:t>Hepatitis B surface </a:t>
            </a:r>
            <a:r>
              <a:rPr dirty="0" lang="en-US" smtClean="0"/>
              <a:t>antigen</a:t>
            </a:r>
          </a:p>
          <a:p>
            <a:endParaRPr dirty="0" lang="en-US"/>
          </a:p>
          <a:p>
            <a:pPr indent="0" marL="0">
              <a:buNone/>
            </a:pPr>
            <a:r>
              <a:rPr b="1" dirty="0" lang="en-US"/>
              <a:t>Managemen</a:t>
            </a:r>
            <a:r>
              <a:rPr dirty="0" lang="en-US"/>
              <a:t>t</a:t>
            </a:r>
          </a:p>
          <a:p>
            <a:r>
              <a:rPr dirty="0" lang="en-US"/>
              <a:t>Treatment lasts from six months to one year depending on the medication </a:t>
            </a:r>
          </a:p>
          <a:p>
            <a:r>
              <a:rPr dirty="0" lang="en-US"/>
              <a:t>Antiviral drugs used are lamivudine, </a:t>
            </a:r>
            <a:r>
              <a:rPr dirty="0" lang="en-US" err="1"/>
              <a:t>tenofovir</a:t>
            </a:r>
            <a:r>
              <a:rPr dirty="0" lang="en-US"/>
              <a:t> </a:t>
            </a:r>
            <a:r>
              <a:rPr dirty="0" lang="en-US" err="1"/>
              <a:t>disoproxil</a:t>
            </a:r>
            <a:r>
              <a:rPr dirty="0" lang="en-US"/>
              <a:t>, </a:t>
            </a:r>
            <a:r>
              <a:rPr dirty="0" lang="en-US" err="1"/>
              <a:t>tenofovir</a:t>
            </a:r>
            <a:r>
              <a:rPr dirty="0" lang="en-US"/>
              <a:t> </a:t>
            </a:r>
            <a:r>
              <a:rPr dirty="0" lang="en-US" err="1"/>
              <a:t>alafenamide</a:t>
            </a:r>
            <a:r>
              <a:rPr dirty="0" lang="en-US"/>
              <a:t> and </a:t>
            </a:r>
            <a:r>
              <a:rPr dirty="0" lang="en-US" err="1"/>
              <a:t>entecavir</a:t>
            </a:r>
            <a:endParaRPr dirty="0" lang="en-US"/>
          </a:p>
          <a:p>
            <a:endParaRPr dirty="0"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58" name=""/>
        <p:cNvGrpSpPr/>
        <p:nvPr/>
      </p:nvGrpSpPr>
      <p:grpSpPr>
        <a:xfrm>
          <a:off x="0" y="0"/>
          <a:ext cx="0" cy="0"/>
          <a:chOff x="0" y="0"/>
          <a:chExt cx="0" cy="0"/>
        </a:xfrm>
      </p:grpSpPr>
      <p:sp>
        <p:nvSpPr>
          <p:cNvPr id="1048699" name="Title 1"/>
          <p:cNvSpPr>
            <a:spLocks noGrp="1"/>
          </p:cNvSpPr>
          <p:nvPr>
            <p:ph type="title"/>
          </p:nvPr>
        </p:nvSpPr>
        <p:spPr/>
        <p:txBody>
          <a:bodyPr/>
          <a:p>
            <a:endParaRPr lang="en-US"/>
          </a:p>
        </p:txBody>
      </p:sp>
      <p:sp>
        <p:nvSpPr>
          <p:cNvPr id="1048700" name="Content Placeholder 2"/>
          <p:cNvSpPr>
            <a:spLocks noGrp="1"/>
          </p:cNvSpPr>
          <p:nvPr>
            <p:ph idx="1"/>
          </p:nvPr>
        </p:nvSpPr>
        <p:spPr/>
        <p:txBody>
          <a:bodyPr/>
          <a:p>
            <a:pPr indent="0" marL="0">
              <a:buNone/>
            </a:pPr>
            <a:r>
              <a:rPr b="1" dirty="0" lang="en-US"/>
              <a:t>Complications</a:t>
            </a:r>
            <a:endParaRPr dirty="0" lang="en-US"/>
          </a:p>
          <a:p>
            <a:pPr lvl="0"/>
            <a:r>
              <a:rPr dirty="0" lang="en-US"/>
              <a:t>Liver cirrhosis</a:t>
            </a:r>
          </a:p>
          <a:p>
            <a:pPr lvl="0"/>
            <a:r>
              <a:rPr dirty="0" lang="en-US"/>
              <a:t>Liver </a:t>
            </a:r>
            <a:r>
              <a:rPr dirty="0" lang="en-US" smtClean="0"/>
              <a:t>cancer</a:t>
            </a:r>
          </a:p>
          <a:p>
            <a:pPr lvl="0"/>
            <a:endParaRPr dirty="0" lang="en-US"/>
          </a:p>
          <a:p>
            <a:pPr indent="0" lvl="0" marL="0">
              <a:buNone/>
            </a:pPr>
            <a:endParaRPr dirty="0" lang="en-US"/>
          </a:p>
          <a:p>
            <a:pPr indent="0" marL="0">
              <a:buNone/>
            </a:pPr>
            <a:r>
              <a:rPr b="1" dirty="0" lang="en-US"/>
              <a:t>Preventio</a:t>
            </a:r>
            <a:r>
              <a:rPr dirty="0" lang="en-US"/>
              <a:t>n</a:t>
            </a:r>
          </a:p>
          <a:p>
            <a:pPr lvl="0"/>
            <a:r>
              <a:rPr dirty="0" lang="en-US"/>
              <a:t>Hepatitis b vaccine</a:t>
            </a:r>
          </a:p>
          <a:p>
            <a:pPr lvl="0"/>
            <a:r>
              <a:rPr dirty="0" lang="en-US"/>
              <a:t>Screening of bloods before transfusion</a:t>
            </a:r>
          </a:p>
          <a:p>
            <a:endParaRPr dirty="0"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59" name=""/>
        <p:cNvGrpSpPr/>
        <p:nvPr/>
      </p:nvGrpSpPr>
      <p:grpSpPr>
        <a:xfrm>
          <a:off x="0" y="0"/>
          <a:ext cx="0" cy="0"/>
          <a:chOff x="0" y="0"/>
          <a:chExt cx="0" cy="0"/>
        </a:xfrm>
      </p:grpSpPr>
      <p:sp>
        <p:nvSpPr>
          <p:cNvPr id="1048701" name="Title 1"/>
          <p:cNvSpPr>
            <a:spLocks noGrp="1"/>
          </p:cNvSpPr>
          <p:nvPr>
            <p:ph type="title"/>
          </p:nvPr>
        </p:nvSpPr>
        <p:spPr/>
        <p:txBody>
          <a:bodyPr/>
          <a:p>
            <a:r>
              <a:rPr b="1" dirty="0" lang="en-US" smtClean="0"/>
              <a:t>PNEUMOCOCCAL INFECTION</a:t>
            </a:r>
            <a:endParaRPr dirty="0" lang="en-US"/>
          </a:p>
        </p:txBody>
      </p:sp>
      <p:sp>
        <p:nvSpPr>
          <p:cNvPr id="1048702" name="Content Placeholder 2"/>
          <p:cNvSpPr>
            <a:spLocks noGrp="1"/>
          </p:cNvSpPr>
          <p:nvPr>
            <p:ph idx="1"/>
          </p:nvPr>
        </p:nvSpPr>
        <p:spPr>
          <a:xfrm>
            <a:off x="838200" y="1514475"/>
            <a:ext cx="10515600" cy="5214938"/>
          </a:xfrm>
        </p:spPr>
        <p:txBody>
          <a:bodyPr>
            <a:normAutofit/>
          </a:bodyPr>
          <a:p>
            <a:endParaRPr dirty="0" lang="en-US"/>
          </a:p>
          <a:p>
            <a:r>
              <a:rPr dirty="0" lang="en-US"/>
              <a:t>It’s an infection caused by the bacterium streptococcus pneumonia. This bacteria colonizes the nose and throat but it’s also a cause of significant disease being a leading cause of pneumonia, meningitis and sepsis</a:t>
            </a:r>
          </a:p>
          <a:p>
            <a:r>
              <a:rPr dirty="0" lang="en-US"/>
              <a:t>Pneumococci are commonly found in the upper respiratory tract of healthy people throughout the world.</a:t>
            </a:r>
          </a:p>
          <a:p>
            <a:r>
              <a:rPr dirty="0" lang="en-US"/>
              <a:t>Its common in children under the age of 2 years and children in group childcare.</a:t>
            </a:r>
          </a:p>
          <a:p>
            <a:r>
              <a:rPr dirty="0" lang="en-US"/>
              <a:t>Incubation period 3 to 4 days but can vary from1 to 10 days</a:t>
            </a:r>
          </a:p>
          <a:p>
            <a:endParaRPr dirty="0"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60" name=""/>
        <p:cNvGrpSpPr/>
        <p:nvPr/>
      </p:nvGrpSpPr>
      <p:grpSpPr>
        <a:xfrm>
          <a:off x="0" y="0"/>
          <a:ext cx="0" cy="0"/>
          <a:chOff x="0" y="0"/>
          <a:chExt cx="0" cy="0"/>
        </a:xfrm>
      </p:grpSpPr>
      <p:sp>
        <p:nvSpPr>
          <p:cNvPr id="1048703" name="Title 1"/>
          <p:cNvSpPr>
            <a:spLocks noGrp="1"/>
          </p:cNvSpPr>
          <p:nvPr>
            <p:ph type="title"/>
          </p:nvPr>
        </p:nvSpPr>
        <p:spPr/>
        <p:txBody>
          <a:bodyPr/>
          <a:p>
            <a:endParaRPr lang="en-US"/>
          </a:p>
        </p:txBody>
      </p:sp>
      <p:sp>
        <p:nvSpPr>
          <p:cNvPr id="1048704" name="Content Placeholder 2"/>
          <p:cNvSpPr>
            <a:spLocks noGrp="1"/>
          </p:cNvSpPr>
          <p:nvPr>
            <p:ph idx="1"/>
          </p:nvPr>
        </p:nvSpPr>
        <p:spPr>
          <a:xfrm>
            <a:off x="838200" y="365126"/>
            <a:ext cx="10515600" cy="6492874"/>
          </a:xfrm>
        </p:spPr>
        <p:txBody>
          <a:bodyPr>
            <a:normAutofit/>
          </a:bodyPr>
          <a:p>
            <a:pPr indent="0" marL="0">
              <a:buNone/>
            </a:pPr>
            <a:r>
              <a:rPr b="1" dirty="0" lang="en-US"/>
              <a:t>Mode of transmission</a:t>
            </a:r>
          </a:p>
          <a:p>
            <a:r>
              <a:rPr dirty="0" lang="en-US"/>
              <a:t>It is spread when an infected person talks, coughs or sneezes droplets containing infectious agents in the air. Infection may also be spread by contact with hands, tissue and other article soiled by infected nose and throat discharges</a:t>
            </a:r>
          </a:p>
          <a:p>
            <a:endParaRPr dirty="0" lang="en-US"/>
          </a:p>
          <a:p>
            <a:pPr indent="0" marL="0">
              <a:buNone/>
            </a:pPr>
            <a:r>
              <a:rPr b="1" dirty="0" lang="en-US"/>
              <a:t>Signs and symptoms</a:t>
            </a:r>
          </a:p>
          <a:p>
            <a:r>
              <a:rPr dirty="0" lang="en-US"/>
              <a:t>Infection involves</a:t>
            </a:r>
          </a:p>
          <a:p>
            <a:r>
              <a:rPr dirty="0" lang="en-US"/>
              <a:t>Lungs</a:t>
            </a:r>
          </a:p>
          <a:p>
            <a:r>
              <a:rPr dirty="0" lang="en-US"/>
              <a:t>Middle </a:t>
            </a:r>
            <a:r>
              <a:rPr dirty="0" lang="en-US" smtClean="0"/>
              <a:t>ear</a:t>
            </a:r>
            <a:r>
              <a:rPr dirty="0" lang="en-US"/>
              <a:t> Sinuses</a:t>
            </a:r>
          </a:p>
          <a:p>
            <a:r>
              <a:rPr dirty="0" lang="en-US"/>
              <a:t>Blood stream </a:t>
            </a:r>
          </a:p>
          <a:p>
            <a:r>
              <a:rPr dirty="0" lang="en-US"/>
              <a:t>Meninges</a:t>
            </a:r>
          </a:p>
          <a:p>
            <a:r>
              <a:rPr dirty="0" lang="en-US"/>
              <a:t>Pneumococcal pneumonia</a:t>
            </a:r>
          </a:p>
          <a:p>
            <a:endParaRPr dirty="0" lang="en-US" smtClean="0"/>
          </a:p>
          <a:p>
            <a:endParaRPr dirty="0" lang="en-US"/>
          </a:p>
          <a:p>
            <a:endParaRPr dirty="0"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23" name=""/>
        <p:cNvGrpSpPr/>
        <p:nvPr/>
      </p:nvGrpSpPr>
      <p:grpSpPr>
        <a:xfrm>
          <a:off x="0" y="0"/>
          <a:ext cx="0" cy="0"/>
          <a:chOff x="0" y="0"/>
          <a:chExt cx="0" cy="0"/>
        </a:xfrm>
      </p:grpSpPr>
      <p:sp>
        <p:nvSpPr>
          <p:cNvPr id="1048629" name="Title 1"/>
          <p:cNvSpPr>
            <a:spLocks noGrp="1"/>
          </p:cNvSpPr>
          <p:nvPr>
            <p:ph type="title"/>
          </p:nvPr>
        </p:nvSpPr>
        <p:spPr/>
        <p:txBody>
          <a:bodyPr/>
          <a:p>
            <a:endParaRPr lang="en-US"/>
          </a:p>
        </p:txBody>
      </p:sp>
      <p:sp>
        <p:nvSpPr>
          <p:cNvPr id="1048630" name="Content Placeholder 2"/>
          <p:cNvSpPr>
            <a:spLocks noGrp="1"/>
          </p:cNvSpPr>
          <p:nvPr>
            <p:ph idx="1"/>
          </p:nvPr>
        </p:nvSpPr>
        <p:spPr/>
        <p:txBody>
          <a:bodyPr/>
          <a:p>
            <a:r>
              <a:rPr dirty="0" lang="en-US"/>
              <a:t>Factors that increase the risk of polio infection or affect the severity of disease include immune deficiency, malnutrition, physical activity immediately following the onset of paralysis, skeletal muscle injury due to injections</a:t>
            </a:r>
          </a:p>
          <a:p>
            <a:r>
              <a:rPr dirty="0" lang="en-US"/>
              <a:t>Those infected may spread the disease for up to six weeks even if no symptoms are present. Incubation period ranges from three to 35 days </a:t>
            </a:r>
          </a:p>
          <a:p>
            <a:endParaRPr dirty="0"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61" name=""/>
        <p:cNvGrpSpPr/>
        <p:nvPr/>
      </p:nvGrpSpPr>
      <p:grpSpPr>
        <a:xfrm>
          <a:off x="0" y="0"/>
          <a:ext cx="0" cy="0"/>
          <a:chOff x="0" y="0"/>
          <a:chExt cx="0" cy="0"/>
        </a:xfrm>
      </p:grpSpPr>
      <p:sp>
        <p:nvSpPr>
          <p:cNvPr id="1048705" name="Title 1"/>
          <p:cNvSpPr>
            <a:spLocks noGrp="1"/>
          </p:cNvSpPr>
          <p:nvPr>
            <p:ph type="title"/>
          </p:nvPr>
        </p:nvSpPr>
        <p:spPr/>
        <p:txBody>
          <a:bodyPr/>
          <a:p>
            <a:endParaRPr lang="en-US"/>
          </a:p>
        </p:txBody>
      </p:sp>
      <p:sp>
        <p:nvSpPr>
          <p:cNvPr id="1048706" name="Content Placeholder 2"/>
          <p:cNvSpPr>
            <a:spLocks noGrp="1"/>
          </p:cNvSpPr>
          <p:nvPr>
            <p:ph idx="1"/>
          </p:nvPr>
        </p:nvSpPr>
        <p:spPr>
          <a:xfrm>
            <a:off x="838200" y="828675"/>
            <a:ext cx="10515600" cy="6172199"/>
          </a:xfrm>
        </p:spPr>
        <p:txBody>
          <a:bodyPr>
            <a:normAutofit/>
          </a:bodyPr>
          <a:p>
            <a:r>
              <a:rPr dirty="0" lang="en-US"/>
              <a:t>Fever</a:t>
            </a:r>
          </a:p>
          <a:p>
            <a:r>
              <a:rPr dirty="0" lang="en-US"/>
              <a:t>Chills</a:t>
            </a:r>
          </a:p>
          <a:p>
            <a:r>
              <a:rPr dirty="0" lang="en-US"/>
              <a:t>Chest pain</a:t>
            </a:r>
          </a:p>
          <a:p>
            <a:r>
              <a:rPr dirty="0" lang="en-US"/>
              <a:t>Shortness of breath</a:t>
            </a:r>
          </a:p>
          <a:p>
            <a:r>
              <a:rPr dirty="0" lang="en-US"/>
              <a:t>Blood stained sputum </a:t>
            </a:r>
          </a:p>
          <a:p>
            <a:r>
              <a:rPr dirty="0" lang="en-US"/>
              <a:t>Pneumococcal meningitis</a:t>
            </a:r>
          </a:p>
          <a:p>
            <a:r>
              <a:rPr dirty="0" lang="en-US"/>
              <a:t>High fever</a:t>
            </a:r>
          </a:p>
          <a:p>
            <a:r>
              <a:rPr dirty="0" lang="en-US"/>
              <a:t>Headache</a:t>
            </a:r>
          </a:p>
          <a:p>
            <a:r>
              <a:rPr dirty="0" lang="en-US" err="1"/>
              <a:t>Stiffneck</a:t>
            </a:r>
            <a:endParaRPr dirty="0" lang="en-US"/>
          </a:p>
          <a:p>
            <a:r>
              <a:rPr dirty="0" lang="en-US"/>
              <a:t>Nausea and vomiting</a:t>
            </a:r>
          </a:p>
          <a:p>
            <a:r>
              <a:rPr dirty="0" lang="en-US"/>
              <a:t>Photophobia</a:t>
            </a:r>
          </a:p>
          <a:p>
            <a:r>
              <a:rPr dirty="0" lang="en-US"/>
              <a:t>convulsions</a:t>
            </a:r>
          </a:p>
          <a:p>
            <a:endParaRPr dirty="0"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62" name=""/>
        <p:cNvGrpSpPr/>
        <p:nvPr/>
      </p:nvGrpSpPr>
      <p:grpSpPr>
        <a:xfrm>
          <a:off x="0" y="0"/>
          <a:ext cx="0" cy="0"/>
          <a:chOff x="0" y="0"/>
          <a:chExt cx="0" cy="0"/>
        </a:xfrm>
      </p:grpSpPr>
      <p:sp>
        <p:nvSpPr>
          <p:cNvPr id="1048707" name="Title 1"/>
          <p:cNvSpPr>
            <a:spLocks noGrp="1"/>
          </p:cNvSpPr>
          <p:nvPr>
            <p:ph type="title"/>
          </p:nvPr>
        </p:nvSpPr>
        <p:spPr/>
        <p:txBody>
          <a:bodyPr/>
          <a:p>
            <a:endParaRPr lang="en-US"/>
          </a:p>
        </p:txBody>
      </p:sp>
      <p:sp>
        <p:nvSpPr>
          <p:cNvPr id="1048708" name="Content Placeholder 2"/>
          <p:cNvSpPr>
            <a:spLocks noGrp="1"/>
          </p:cNvSpPr>
          <p:nvPr>
            <p:ph idx="1"/>
          </p:nvPr>
        </p:nvSpPr>
        <p:spPr/>
        <p:txBody>
          <a:bodyPr/>
          <a:p>
            <a:pPr indent="0" marL="0">
              <a:buNone/>
            </a:pPr>
            <a:r>
              <a:rPr b="1" dirty="0" lang="en-US"/>
              <a:t>Diagnosis</a:t>
            </a:r>
            <a:endParaRPr dirty="0" lang="en-US"/>
          </a:p>
          <a:p>
            <a:pPr lvl="0"/>
            <a:r>
              <a:rPr dirty="0" lang="en-US"/>
              <a:t>Sputum culture to isolate the bacteria</a:t>
            </a:r>
          </a:p>
          <a:p>
            <a:pPr lvl="0"/>
            <a:r>
              <a:rPr dirty="0" lang="en-US"/>
              <a:t>Blood culture </a:t>
            </a:r>
          </a:p>
          <a:p>
            <a:pPr lvl="0"/>
            <a:r>
              <a:rPr dirty="0" lang="en-US" err="1"/>
              <a:t>Immunochromatography</a:t>
            </a:r>
            <a:endParaRPr dirty="0" lang="en-US"/>
          </a:p>
          <a:p>
            <a:r>
              <a:rPr dirty="0" lang="en-US"/>
              <a:t>Chest x-ray</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63" name=""/>
        <p:cNvGrpSpPr/>
        <p:nvPr/>
      </p:nvGrpSpPr>
      <p:grpSpPr>
        <a:xfrm>
          <a:off x="0" y="0"/>
          <a:ext cx="0" cy="0"/>
          <a:chOff x="0" y="0"/>
          <a:chExt cx="0" cy="0"/>
        </a:xfrm>
      </p:grpSpPr>
      <p:sp>
        <p:nvSpPr>
          <p:cNvPr id="1048709" name="Title 1"/>
          <p:cNvSpPr>
            <a:spLocks noGrp="1"/>
          </p:cNvSpPr>
          <p:nvPr>
            <p:ph type="title"/>
          </p:nvPr>
        </p:nvSpPr>
        <p:spPr/>
        <p:txBody>
          <a:bodyPr/>
          <a:p>
            <a:endParaRPr lang="en-US"/>
          </a:p>
        </p:txBody>
      </p:sp>
      <p:sp>
        <p:nvSpPr>
          <p:cNvPr id="1048710" name="Content Placeholder 2"/>
          <p:cNvSpPr>
            <a:spLocks noGrp="1"/>
          </p:cNvSpPr>
          <p:nvPr>
            <p:ph idx="1"/>
          </p:nvPr>
        </p:nvSpPr>
        <p:spPr/>
        <p:txBody>
          <a:bodyPr/>
          <a:p>
            <a:pPr indent="0" marL="0">
              <a:buNone/>
            </a:pPr>
            <a:r>
              <a:rPr b="1" dirty="0" lang="en-US"/>
              <a:t>Management</a:t>
            </a:r>
            <a:endParaRPr dirty="0" lang="en-US"/>
          </a:p>
          <a:p>
            <a:r>
              <a:rPr dirty="0" lang="en-US"/>
              <a:t>Treatment with beta lactam antibiotics example </a:t>
            </a:r>
            <a:r>
              <a:rPr dirty="0" lang="en-US" err="1"/>
              <a:t>augmentin</a:t>
            </a:r>
            <a:r>
              <a:rPr dirty="0" lang="en-US"/>
              <a:t> </a:t>
            </a:r>
            <a:r>
              <a:rPr dirty="0" lang="en-US" smtClean="0"/>
              <a:t>syrup</a:t>
            </a:r>
          </a:p>
          <a:p>
            <a:endParaRPr dirty="0" lang="en-US"/>
          </a:p>
          <a:p>
            <a:pPr indent="0" marL="0">
              <a:buNone/>
            </a:pPr>
            <a:endParaRPr dirty="0" lang="en-US"/>
          </a:p>
          <a:p>
            <a:pPr indent="0" marL="0">
              <a:buNone/>
            </a:pPr>
            <a:r>
              <a:rPr b="1" dirty="0" lang="en-US"/>
              <a:t>Prevention </a:t>
            </a:r>
            <a:endParaRPr dirty="0" lang="en-US"/>
          </a:p>
          <a:p>
            <a:r>
              <a:rPr dirty="0" lang="en-US"/>
              <a:t>Immunization with the </a:t>
            </a:r>
            <a:r>
              <a:rPr dirty="0" lang="en-US" err="1"/>
              <a:t>pentavalent</a:t>
            </a:r>
            <a:r>
              <a:rPr dirty="0" lang="en-US"/>
              <a:t> vaccine</a:t>
            </a:r>
          </a:p>
          <a:p>
            <a:endParaRPr dirty="0"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64" name=""/>
        <p:cNvGrpSpPr/>
        <p:nvPr/>
      </p:nvGrpSpPr>
      <p:grpSpPr>
        <a:xfrm>
          <a:off x="0" y="0"/>
          <a:ext cx="0" cy="0"/>
          <a:chOff x="0" y="0"/>
          <a:chExt cx="0" cy="0"/>
        </a:xfrm>
      </p:grpSpPr>
      <p:sp>
        <p:nvSpPr>
          <p:cNvPr id="1048711" name="Title 1"/>
          <p:cNvSpPr>
            <a:spLocks noGrp="1"/>
          </p:cNvSpPr>
          <p:nvPr>
            <p:ph type="title"/>
          </p:nvPr>
        </p:nvSpPr>
        <p:spPr/>
        <p:txBody>
          <a:bodyPr/>
          <a:p>
            <a:r>
              <a:rPr b="1" dirty="0" lang="en-US" smtClean="0"/>
              <a:t>6 TETANUS/LOCK JAW DISEASE</a:t>
            </a:r>
            <a:r>
              <a:rPr dirty="0" lang="en-US" smtClean="0"/>
              <a:t/>
            </a:r>
            <a:br>
              <a:rPr dirty="0" lang="en-US" smtClean="0"/>
            </a:br>
            <a:endParaRPr dirty="0" lang="en-US"/>
          </a:p>
        </p:txBody>
      </p:sp>
      <p:sp>
        <p:nvSpPr>
          <p:cNvPr id="1048712" name="Content Placeholder 2"/>
          <p:cNvSpPr>
            <a:spLocks noGrp="1"/>
          </p:cNvSpPr>
          <p:nvPr>
            <p:ph idx="1"/>
          </p:nvPr>
        </p:nvSpPr>
        <p:spPr>
          <a:xfrm>
            <a:off x="838200" y="1690688"/>
            <a:ext cx="10515600" cy="5167312"/>
          </a:xfrm>
        </p:spPr>
        <p:txBody>
          <a:bodyPr>
            <a:normAutofit/>
          </a:bodyPr>
          <a:p>
            <a:r>
              <a:rPr dirty="0" lang="en-US" smtClean="0"/>
              <a:t>A </a:t>
            </a:r>
            <a:r>
              <a:rPr dirty="0" lang="en-US"/>
              <a:t>bacterial infection caused by bacteria clostridium </a:t>
            </a:r>
            <a:r>
              <a:rPr dirty="0" lang="en-US" err="1"/>
              <a:t>tetani</a:t>
            </a:r>
            <a:r>
              <a:rPr dirty="0" lang="en-US"/>
              <a:t> characterized by muscle spasms. The bacteria is commonly found in soil, saliva, dust and manure. This spasms begin in the jaw and progresses to the rest of the body. Each spasm usually lasts a few minutes and spasms occur frequently for three to four weeks. Spasms may be severe enough to cause bone fractures</a:t>
            </a:r>
          </a:p>
          <a:p>
            <a:r>
              <a:rPr dirty="0" lang="en-US"/>
              <a:t>The bacteria generally enter the body through a break in the skin such as a cut or puncture wound by contaminated object. They produce toxins that interfere with normal muscle contraction.</a:t>
            </a:r>
          </a:p>
          <a:p>
            <a:r>
              <a:rPr dirty="0" lang="en-US"/>
              <a:t>Incubation period is 10 days and may last several months</a:t>
            </a:r>
          </a:p>
          <a:p>
            <a:endParaRPr dirty="0"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65" name=""/>
        <p:cNvGrpSpPr/>
        <p:nvPr/>
      </p:nvGrpSpPr>
      <p:grpSpPr>
        <a:xfrm>
          <a:off x="0" y="0"/>
          <a:ext cx="0" cy="0"/>
          <a:chOff x="0" y="0"/>
          <a:chExt cx="0" cy="0"/>
        </a:xfrm>
      </p:grpSpPr>
      <p:sp>
        <p:nvSpPr>
          <p:cNvPr id="1048713" name="Title 1"/>
          <p:cNvSpPr>
            <a:spLocks noGrp="1"/>
          </p:cNvSpPr>
          <p:nvPr>
            <p:ph type="title"/>
          </p:nvPr>
        </p:nvSpPr>
        <p:spPr/>
        <p:txBody>
          <a:bodyPr/>
          <a:p>
            <a:r>
              <a:rPr b="1" dirty="0" lang="en-US" smtClean="0"/>
              <a:t>Signs and symptoms </a:t>
            </a:r>
            <a:r>
              <a:rPr dirty="0" lang="en-US" smtClean="0"/>
              <a:t/>
            </a:r>
            <a:br>
              <a:rPr dirty="0" lang="en-US" smtClean="0"/>
            </a:br>
            <a:endParaRPr dirty="0" lang="en-US"/>
          </a:p>
        </p:txBody>
      </p:sp>
      <p:sp>
        <p:nvSpPr>
          <p:cNvPr id="1048714" name="Content Placeholder 2"/>
          <p:cNvSpPr>
            <a:spLocks noGrp="1"/>
          </p:cNvSpPr>
          <p:nvPr>
            <p:ph idx="1"/>
          </p:nvPr>
        </p:nvSpPr>
        <p:spPr/>
        <p:txBody>
          <a:bodyPr/>
          <a:p>
            <a:pPr lvl="0"/>
            <a:r>
              <a:rPr dirty="0" lang="en-US" smtClean="0"/>
              <a:t>Lock </a:t>
            </a:r>
            <a:r>
              <a:rPr dirty="0" lang="en-US"/>
              <a:t>jaw/ </a:t>
            </a:r>
            <a:r>
              <a:rPr dirty="0" lang="en-US" err="1"/>
              <a:t>trismus</a:t>
            </a:r>
            <a:r>
              <a:rPr dirty="0" lang="en-US"/>
              <a:t> which are muscle spasms in the jaw</a:t>
            </a:r>
          </a:p>
          <a:p>
            <a:pPr lvl="0"/>
            <a:r>
              <a:rPr dirty="0" lang="en-US" err="1"/>
              <a:t>Risus</a:t>
            </a:r>
            <a:r>
              <a:rPr dirty="0" lang="en-US"/>
              <a:t> </a:t>
            </a:r>
            <a:r>
              <a:rPr dirty="0" lang="en-US" err="1"/>
              <a:t>sardonicus</a:t>
            </a:r>
            <a:r>
              <a:rPr dirty="0" lang="en-US"/>
              <a:t> – facial muscle spasms</a:t>
            </a:r>
          </a:p>
          <a:p>
            <a:pPr lvl="0"/>
            <a:r>
              <a:rPr dirty="0" lang="en-US" err="1"/>
              <a:t>Opisthotonos</a:t>
            </a:r>
            <a:r>
              <a:rPr dirty="0" lang="en-US"/>
              <a:t> –back muscle spasms which causes aching</a:t>
            </a:r>
          </a:p>
          <a:p>
            <a:pPr lvl="0"/>
            <a:r>
              <a:rPr dirty="0" lang="en-US"/>
              <a:t>Breathing problem</a:t>
            </a:r>
          </a:p>
          <a:p>
            <a:pPr lvl="0"/>
            <a:r>
              <a:rPr dirty="0" lang="en-US" err="1"/>
              <a:t>Tetany</a:t>
            </a:r>
            <a:r>
              <a:rPr dirty="0" lang="en-US"/>
              <a:t>-sudden powerful and painful contractions of group of muscles</a:t>
            </a:r>
          </a:p>
          <a:p>
            <a:pPr lvl="0"/>
            <a:r>
              <a:rPr dirty="0" lang="en-US"/>
              <a:t>Fever</a:t>
            </a:r>
          </a:p>
          <a:p>
            <a:pPr lvl="0"/>
            <a:r>
              <a:rPr dirty="0" lang="en-US"/>
              <a:t>Headache</a:t>
            </a:r>
          </a:p>
          <a:p>
            <a:endParaRPr dirty="0"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66" name=""/>
        <p:cNvGrpSpPr/>
        <p:nvPr/>
      </p:nvGrpSpPr>
      <p:grpSpPr>
        <a:xfrm>
          <a:off x="0" y="0"/>
          <a:ext cx="0" cy="0"/>
          <a:chOff x="0" y="0"/>
          <a:chExt cx="0" cy="0"/>
        </a:xfrm>
      </p:grpSpPr>
      <p:sp>
        <p:nvSpPr>
          <p:cNvPr id="1048715" name="Title 1"/>
          <p:cNvSpPr>
            <a:spLocks noGrp="1"/>
          </p:cNvSpPr>
          <p:nvPr>
            <p:ph type="title"/>
          </p:nvPr>
        </p:nvSpPr>
        <p:spPr/>
        <p:txBody>
          <a:bodyPr/>
          <a:p>
            <a:endParaRPr lang="en-US"/>
          </a:p>
        </p:txBody>
      </p:sp>
      <p:sp>
        <p:nvSpPr>
          <p:cNvPr id="1048716" name="Content Placeholder 2"/>
          <p:cNvSpPr>
            <a:spLocks noGrp="1"/>
          </p:cNvSpPr>
          <p:nvPr>
            <p:ph idx="1"/>
          </p:nvPr>
        </p:nvSpPr>
        <p:spPr/>
        <p:txBody>
          <a:bodyPr/>
          <a:p>
            <a:pPr lvl="0"/>
            <a:r>
              <a:rPr dirty="0" lang="en-US"/>
              <a:t>Restlessness</a:t>
            </a:r>
          </a:p>
          <a:p>
            <a:pPr lvl="0"/>
            <a:r>
              <a:rPr dirty="0" lang="en-US"/>
              <a:t>Irritability</a:t>
            </a:r>
          </a:p>
          <a:p>
            <a:pPr lvl="0"/>
            <a:r>
              <a:rPr dirty="0" lang="en-US"/>
              <a:t>Feeding problems</a:t>
            </a:r>
          </a:p>
          <a:p>
            <a:pPr lvl="0"/>
            <a:r>
              <a:rPr dirty="0" lang="en-US"/>
              <a:t>Urinary retention</a:t>
            </a:r>
          </a:p>
          <a:p>
            <a:pPr lvl="0"/>
            <a:r>
              <a:rPr dirty="0" lang="en-US"/>
              <a:t>Loss of stool control</a:t>
            </a:r>
          </a:p>
          <a:p>
            <a:endParaRPr dirty="0" 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67" name=""/>
        <p:cNvGrpSpPr/>
        <p:nvPr/>
      </p:nvGrpSpPr>
      <p:grpSpPr>
        <a:xfrm>
          <a:off x="0" y="0"/>
          <a:ext cx="0" cy="0"/>
          <a:chOff x="0" y="0"/>
          <a:chExt cx="0" cy="0"/>
        </a:xfrm>
      </p:grpSpPr>
      <p:sp>
        <p:nvSpPr>
          <p:cNvPr id="1048717" name="Title 1"/>
          <p:cNvSpPr>
            <a:spLocks noGrp="1"/>
          </p:cNvSpPr>
          <p:nvPr>
            <p:ph type="title"/>
          </p:nvPr>
        </p:nvSpPr>
        <p:spPr/>
        <p:txBody>
          <a:bodyPr/>
          <a:p>
            <a:endParaRPr lang="en-US"/>
          </a:p>
        </p:txBody>
      </p:sp>
      <p:sp>
        <p:nvSpPr>
          <p:cNvPr id="1048718" name="Content Placeholder 2"/>
          <p:cNvSpPr>
            <a:spLocks noGrp="1"/>
          </p:cNvSpPr>
          <p:nvPr>
            <p:ph idx="1"/>
          </p:nvPr>
        </p:nvSpPr>
        <p:spPr/>
        <p:txBody>
          <a:bodyPr/>
          <a:p>
            <a:pPr indent="0" marL="0">
              <a:buNone/>
            </a:pPr>
            <a:r>
              <a:rPr b="1" dirty="0" lang="en-US" smtClean="0"/>
              <a:t>Diagnosis </a:t>
            </a:r>
            <a:endParaRPr dirty="0" lang="en-US"/>
          </a:p>
          <a:p>
            <a:r>
              <a:rPr dirty="0" lang="en-US"/>
              <a:t>Based on signs and symptoms</a:t>
            </a:r>
          </a:p>
          <a:p>
            <a:r>
              <a:rPr dirty="0" lang="en-US"/>
              <a:t>Management</a:t>
            </a:r>
          </a:p>
          <a:p>
            <a:r>
              <a:rPr dirty="0" lang="en-US"/>
              <a:t>Tetanus immunoglobulin given IV or IM as a start dose</a:t>
            </a:r>
          </a:p>
          <a:p>
            <a:r>
              <a:rPr dirty="0" lang="en-US"/>
              <a:t>Metronidazole IV for 10 days</a:t>
            </a:r>
          </a:p>
          <a:p>
            <a:r>
              <a:rPr dirty="0" lang="en-US"/>
              <a:t>Diazepam injection or oral</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68" name=""/>
        <p:cNvGrpSpPr/>
        <p:nvPr/>
      </p:nvGrpSpPr>
      <p:grpSpPr>
        <a:xfrm>
          <a:off x="0" y="0"/>
          <a:ext cx="0" cy="0"/>
          <a:chOff x="0" y="0"/>
          <a:chExt cx="0" cy="0"/>
        </a:xfrm>
      </p:grpSpPr>
      <p:sp>
        <p:nvSpPr>
          <p:cNvPr id="1048719" name="Title 1"/>
          <p:cNvSpPr>
            <a:spLocks noGrp="1"/>
          </p:cNvSpPr>
          <p:nvPr>
            <p:ph type="title"/>
          </p:nvPr>
        </p:nvSpPr>
        <p:spPr/>
        <p:txBody>
          <a:bodyPr/>
          <a:p>
            <a:endParaRPr lang="en-US"/>
          </a:p>
        </p:txBody>
      </p:sp>
      <p:sp>
        <p:nvSpPr>
          <p:cNvPr id="1048720" name="Content Placeholder 2"/>
          <p:cNvSpPr>
            <a:spLocks noGrp="1"/>
          </p:cNvSpPr>
          <p:nvPr>
            <p:ph idx="1"/>
          </p:nvPr>
        </p:nvSpPr>
        <p:spPr/>
        <p:txBody>
          <a:bodyPr>
            <a:normAutofit/>
          </a:bodyPr>
          <a:p>
            <a:r>
              <a:rPr dirty="0" lang="en-US"/>
              <a:t>Severe cases will require admission to intensive care unit and management involves</a:t>
            </a:r>
          </a:p>
          <a:p>
            <a:r>
              <a:rPr dirty="0" lang="en-US"/>
              <a:t>Human tetanus immunoglobulin injected </a:t>
            </a:r>
            <a:r>
              <a:rPr dirty="0" lang="en-US" err="1"/>
              <a:t>intrathecally</a:t>
            </a:r>
            <a:endParaRPr dirty="0" lang="en-US"/>
          </a:p>
          <a:p>
            <a:r>
              <a:rPr dirty="0" lang="en-US"/>
              <a:t>Tracheostomy and mechanical ventilation for 3-4 weeks to secure airway</a:t>
            </a:r>
          </a:p>
          <a:p>
            <a:r>
              <a:rPr dirty="0" lang="en-US"/>
              <a:t>Magnesium </a:t>
            </a:r>
            <a:r>
              <a:rPr dirty="0" lang="en-US" err="1"/>
              <a:t>sulphate</a:t>
            </a:r>
            <a:r>
              <a:rPr dirty="0" lang="en-US"/>
              <a:t> as an IV infusion to control spams and autonomic dysfunction</a:t>
            </a:r>
          </a:p>
          <a:p>
            <a:r>
              <a:rPr dirty="0" lang="en-US"/>
              <a:t>Diazepam as a continued IV infusion</a:t>
            </a:r>
          </a:p>
          <a:p>
            <a:r>
              <a:rPr dirty="0" lang="en-US"/>
              <a:t>Metronidazole IV for 10 day</a:t>
            </a:r>
          </a:p>
          <a:p>
            <a:r>
              <a:rPr dirty="0" lang="en-US"/>
              <a:t>Proper nutrition and hydration</a:t>
            </a:r>
          </a:p>
          <a:p>
            <a:endParaRPr dirty="0"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69" name=""/>
        <p:cNvGrpSpPr/>
        <p:nvPr/>
      </p:nvGrpSpPr>
      <p:grpSpPr>
        <a:xfrm>
          <a:off x="0" y="0"/>
          <a:ext cx="0" cy="0"/>
          <a:chOff x="0" y="0"/>
          <a:chExt cx="0" cy="0"/>
        </a:xfrm>
      </p:grpSpPr>
      <p:sp>
        <p:nvSpPr>
          <p:cNvPr id="1048721" name="Title 1"/>
          <p:cNvSpPr>
            <a:spLocks noGrp="1"/>
          </p:cNvSpPr>
          <p:nvPr>
            <p:ph type="title"/>
          </p:nvPr>
        </p:nvSpPr>
        <p:spPr/>
        <p:txBody>
          <a:bodyPr/>
          <a:p>
            <a:endParaRPr lang="en-US"/>
          </a:p>
        </p:txBody>
      </p:sp>
      <p:sp>
        <p:nvSpPr>
          <p:cNvPr id="1048722" name="Content Placeholder 2"/>
          <p:cNvSpPr>
            <a:spLocks noGrp="1"/>
          </p:cNvSpPr>
          <p:nvPr>
            <p:ph idx="1"/>
          </p:nvPr>
        </p:nvSpPr>
        <p:spPr/>
        <p:txBody>
          <a:bodyPr/>
          <a:p>
            <a:pPr indent="0" marL="0">
              <a:buNone/>
            </a:pPr>
            <a:r>
              <a:rPr b="1" dirty="0" lang="en-US"/>
              <a:t>Prevention</a:t>
            </a:r>
            <a:endParaRPr dirty="0" lang="en-US"/>
          </a:p>
          <a:p>
            <a:pPr lvl="0"/>
            <a:r>
              <a:rPr dirty="0" lang="en-US"/>
              <a:t>Immunization with </a:t>
            </a:r>
            <a:r>
              <a:rPr dirty="0" lang="en-US" err="1"/>
              <a:t>pentavalent</a:t>
            </a:r>
            <a:r>
              <a:rPr dirty="0" lang="en-US"/>
              <a:t> vaccine </a:t>
            </a:r>
          </a:p>
          <a:p>
            <a:pPr lvl="0"/>
            <a:r>
              <a:rPr dirty="0" lang="en-US"/>
              <a:t>Post exposure prophylaxis with tetanus vaccine</a:t>
            </a:r>
          </a:p>
          <a:p>
            <a:r>
              <a:rPr b="1" dirty="0" lang="en-US"/>
              <a:t> </a:t>
            </a:r>
            <a:endParaRPr dirty="0" lang="en-US"/>
          </a:p>
          <a:p>
            <a:pPr indent="0" marL="0">
              <a:buNone/>
            </a:pPr>
            <a:r>
              <a:rPr b="1" dirty="0" lang="en-US"/>
              <a:t>*Assignment tetanus immunization schedule </a:t>
            </a:r>
            <a:endParaRPr dirty="0" lang="en-US"/>
          </a:p>
          <a:p>
            <a:endParaRPr dirty="0"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70" name=""/>
        <p:cNvGrpSpPr/>
        <p:nvPr/>
      </p:nvGrpSpPr>
      <p:grpSpPr>
        <a:xfrm>
          <a:off x="0" y="0"/>
          <a:ext cx="0" cy="0"/>
          <a:chOff x="0" y="0"/>
          <a:chExt cx="0" cy="0"/>
        </a:xfrm>
      </p:grpSpPr>
      <p:sp>
        <p:nvSpPr>
          <p:cNvPr id="1048723" name="Title 1"/>
          <p:cNvSpPr>
            <a:spLocks noGrp="1"/>
          </p:cNvSpPr>
          <p:nvPr>
            <p:ph type="title"/>
          </p:nvPr>
        </p:nvSpPr>
        <p:spPr/>
        <p:txBody>
          <a:bodyPr/>
          <a:p>
            <a:r>
              <a:rPr b="1" dirty="0" lang="en-US" smtClean="0"/>
              <a:t>7 MENINGOCOCCAL DISEASE</a:t>
            </a:r>
            <a:r>
              <a:rPr dirty="0" lang="en-US" smtClean="0"/>
              <a:t/>
            </a:r>
            <a:br>
              <a:rPr dirty="0" lang="en-US" smtClean="0"/>
            </a:br>
            <a:endParaRPr dirty="0" lang="en-US"/>
          </a:p>
        </p:txBody>
      </p:sp>
      <p:sp>
        <p:nvSpPr>
          <p:cNvPr id="1048724" name="Content Placeholder 2"/>
          <p:cNvSpPr>
            <a:spLocks noGrp="1"/>
          </p:cNvSpPr>
          <p:nvPr>
            <p:ph idx="1"/>
          </p:nvPr>
        </p:nvSpPr>
        <p:spPr/>
        <p:txBody>
          <a:bodyPr/>
          <a:p>
            <a:r>
              <a:rPr dirty="0" lang="en-US" smtClean="0"/>
              <a:t>A </a:t>
            </a:r>
            <a:r>
              <a:rPr dirty="0" lang="en-US"/>
              <a:t>bacterial infection caused by bacterium </a:t>
            </a:r>
            <a:r>
              <a:rPr dirty="0" i="1" lang="en-US"/>
              <a:t>Neisseria meningitides.</a:t>
            </a:r>
            <a:endParaRPr dirty="0" lang="en-US"/>
          </a:p>
          <a:p>
            <a:r>
              <a:rPr dirty="0" lang="en-US"/>
              <a:t>Meningococcal meningitis caused by Neisseria meningitides bacteria is of particular importance due to its potential to cause large epidemic but can also range from sporadic cases with seasonal variation</a:t>
            </a:r>
          </a:p>
          <a:p>
            <a:r>
              <a:rPr dirty="0" lang="en-US"/>
              <a:t>The disease mostly affects babies and preschool children</a:t>
            </a:r>
          </a:p>
          <a:p>
            <a:r>
              <a:rPr dirty="0" lang="en-US"/>
              <a:t>The bacteria attack the meninges leading to its inflammation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24" name=""/>
        <p:cNvGrpSpPr/>
        <p:nvPr/>
      </p:nvGrpSpPr>
      <p:grpSpPr>
        <a:xfrm>
          <a:off x="0" y="0"/>
          <a:ext cx="0" cy="0"/>
          <a:chOff x="0" y="0"/>
          <a:chExt cx="0" cy="0"/>
        </a:xfrm>
      </p:grpSpPr>
      <p:sp>
        <p:nvSpPr>
          <p:cNvPr id="1048631" name="Title 1"/>
          <p:cNvSpPr>
            <a:spLocks noGrp="1"/>
          </p:cNvSpPr>
          <p:nvPr>
            <p:ph type="title"/>
          </p:nvPr>
        </p:nvSpPr>
        <p:spPr/>
        <p:txBody>
          <a:bodyPr/>
          <a:p>
            <a:r>
              <a:rPr b="1" dirty="0" lang="en-US"/>
              <a:t>Mode of transmission</a:t>
            </a:r>
            <a:r>
              <a:rPr dirty="0" lang="en-US"/>
              <a:t/>
            </a:r>
            <a:br>
              <a:rPr dirty="0" lang="en-US"/>
            </a:br>
            <a:endParaRPr dirty="0" lang="en-US"/>
          </a:p>
        </p:txBody>
      </p:sp>
      <p:sp>
        <p:nvSpPr>
          <p:cNvPr id="1048632" name="Content Placeholder 2"/>
          <p:cNvSpPr>
            <a:spLocks noGrp="1"/>
          </p:cNvSpPr>
          <p:nvPr>
            <p:ph idx="1"/>
          </p:nvPr>
        </p:nvSpPr>
        <p:spPr/>
        <p:txBody>
          <a:bodyPr/>
          <a:p>
            <a:pPr lvl="0"/>
            <a:r>
              <a:rPr dirty="0" lang="en-US"/>
              <a:t>Route of infection is fecal oral route. Foods and drinking water contaminated through poor personal hygiene, poor sanitation or poor control of sewage can often be infection source</a:t>
            </a:r>
          </a:p>
          <a:p>
            <a:pPr lvl="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71" name=""/>
        <p:cNvGrpSpPr/>
        <p:nvPr/>
      </p:nvGrpSpPr>
      <p:grpSpPr>
        <a:xfrm>
          <a:off x="0" y="0"/>
          <a:ext cx="0" cy="0"/>
          <a:chOff x="0" y="0"/>
          <a:chExt cx="0" cy="0"/>
        </a:xfrm>
      </p:grpSpPr>
      <p:sp>
        <p:nvSpPr>
          <p:cNvPr id="1048725" name="Title 1"/>
          <p:cNvSpPr>
            <a:spLocks noGrp="1"/>
          </p:cNvSpPr>
          <p:nvPr>
            <p:ph type="title"/>
          </p:nvPr>
        </p:nvSpPr>
        <p:spPr/>
        <p:txBody>
          <a:bodyPr/>
          <a:p>
            <a:endParaRPr lang="en-US"/>
          </a:p>
        </p:txBody>
      </p:sp>
      <p:sp>
        <p:nvSpPr>
          <p:cNvPr id="1048726" name="Content Placeholder 2"/>
          <p:cNvSpPr>
            <a:spLocks noGrp="1"/>
          </p:cNvSpPr>
          <p:nvPr>
            <p:ph idx="1"/>
          </p:nvPr>
        </p:nvSpPr>
        <p:spPr/>
        <p:txBody>
          <a:bodyPr/>
          <a:p>
            <a:pPr indent="0" marL="0">
              <a:buNone/>
            </a:pPr>
            <a:r>
              <a:rPr b="1" dirty="0" lang="en-US"/>
              <a:t>Mode of transmission</a:t>
            </a:r>
            <a:endParaRPr dirty="0" lang="en-US"/>
          </a:p>
          <a:p>
            <a:r>
              <a:rPr dirty="0" lang="en-US"/>
              <a:t>The bacteria is transmitted from person to person through droplets of respiratory throat secretions from carriers. Spread is facilitated by living in close quarters with a carrier, prolonged contact such as sneezing and coughing on someone</a:t>
            </a:r>
          </a:p>
          <a:p>
            <a:pPr indent="0" marL="0">
              <a:buNone/>
            </a:pPr>
            <a:r>
              <a:rPr b="1" dirty="0" lang="en-US"/>
              <a:t>Sign and symptoms</a:t>
            </a:r>
            <a:endParaRPr dirty="0" lang="en-US"/>
          </a:p>
          <a:p>
            <a:pPr lvl="0"/>
            <a:r>
              <a:rPr dirty="0" lang="en-US"/>
              <a:t>High fever</a:t>
            </a:r>
          </a:p>
          <a:p>
            <a:pPr lvl="0"/>
            <a:r>
              <a:rPr dirty="0" lang="en-US"/>
              <a:t>Stiff neck (nuchal rigidity)</a:t>
            </a:r>
          </a:p>
          <a:p>
            <a:r>
              <a:rPr dirty="0" lang="en-US"/>
              <a:t>Severe headache</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72" name=""/>
        <p:cNvGrpSpPr/>
        <p:nvPr/>
      </p:nvGrpSpPr>
      <p:grpSpPr>
        <a:xfrm>
          <a:off x="0" y="0"/>
          <a:ext cx="0" cy="0"/>
          <a:chOff x="0" y="0"/>
          <a:chExt cx="0" cy="0"/>
        </a:xfrm>
      </p:grpSpPr>
      <p:sp>
        <p:nvSpPr>
          <p:cNvPr id="1048727" name="Title 1"/>
          <p:cNvSpPr>
            <a:spLocks noGrp="1"/>
          </p:cNvSpPr>
          <p:nvPr>
            <p:ph type="title"/>
          </p:nvPr>
        </p:nvSpPr>
        <p:spPr/>
        <p:txBody>
          <a:bodyPr/>
          <a:p>
            <a:r>
              <a:rPr dirty="0" lang="en-US" err="1" smtClean="0"/>
              <a:t>Cont</a:t>
            </a:r>
            <a:r>
              <a:rPr dirty="0" lang="en-US" smtClean="0"/>
              <a:t>…</a:t>
            </a:r>
            <a:endParaRPr dirty="0" lang="en-US"/>
          </a:p>
        </p:txBody>
      </p:sp>
      <p:sp>
        <p:nvSpPr>
          <p:cNvPr id="1048728" name="Content Placeholder 2"/>
          <p:cNvSpPr>
            <a:spLocks noGrp="1"/>
          </p:cNvSpPr>
          <p:nvPr>
            <p:ph idx="1"/>
          </p:nvPr>
        </p:nvSpPr>
        <p:spPr/>
        <p:txBody>
          <a:bodyPr>
            <a:normAutofit/>
          </a:bodyPr>
          <a:p>
            <a:pPr lvl="0"/>
            <a:r>
              <a:rPr dirty="0" lang="en-US"/>
              <a:t>Projectile vomiting</a:t>
            </a:r>
          </a:p>
          <a:p>
            <a:pPr lvl="0"/>
            <a:r>
              <a:rPr dirty="0" lang="en-US"/>
              <a:t>Photophobia</a:t>
            </a:r>
          </a:p>
          <a:p>
            <a:pPr lvl="0"/>
            <a:r>
              <a:rPr dirty="0" lang="en-US"/>
              <a:t>Convulsions</a:t>
            </a:r>
          </a:p>
          <a:p>
            <a:pPr lvl="0"/>
            <a:r>
              <a:rPr dirty="0" lang="en-US"/>
              <a:t>Altered mental </a:t>
            </a:r>
            <a:r>
              <a:rPr dirty="0" lang="en-US" smtClean="0"/>
              <a:t>status</a:t>
            </a:r>
          </a:p>
          <a:p>
            <a:pPr indent="0" lvl="0" marL="0">
              <a:buNone/>
            </a:pPr>
            <a:endParaRPr dirty="0" lang="en-US"/>
          </a:p>
          <a:p>
            <a:pPr indent="0" marL="0">
              <a:buNone/>
            </a:pPr>
            <a:r>
              <a:rPr b="1" dirty="0" lang="en-US"/>
              <a:t>Diagnosis</a:t>
            </a:r>
            <a:endParaRPr dirty="0" lang="en-US"/>
          </a:p>
          <a:p>
            <a:pPr lvl="0"/>
            <a:r>
              <a:rPr dirty="0" lang="en-US"/>
              <a:t>Clinical diagnosis</a:t>
            </a:r>
          </a:p>
          <a:p>
            <a:pPr lvl="0"/>
            <a:r>
              <a:rPr dirty="0" lang="en-US"/>
              <a:t>Blood culture test</a:t>
            </a:r>
          </a:p>
          <a:p>
            <a:pPr lvl="0"/>
            <a:r>
              <a:rPr dirty="0" lang="en-US"/>
              <a:t>Lumbar puncture test</a:t>
            </a:r>
          </a:p>
          <a:p>
            <a:endParaRPr dirty="0"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73" name=""/>
        <p:cNvGrpSpPr/>
        <p:nvPr/>
      </p:nvGrpSpPr>
      <p:grpSpPr>
        <a:xfrm>
          <a:off x="0" y="0"/>
          <a:ext cx="0" cy="0"/>
          <a:chOff x="0" y="0"/>
          <a:chExt cx="0" cy="0"/>
        </a:xfrm>
      </p:grpSpPr>
      <p:sp>
        <p:nvSpPr>
          <p:cNvPr id="1048729" name="Title 1"/>
          <p:cNvSpPr>
            <a:spLocks noGrp="1"/>
          </p:cNvSpPr>
          <p:nvPr>
            <p:ph type="title"/>
          </p:nvPr>
        </p:nvSpPr>
        <p:spPr/>
        <p:txBody>
          <a:bodyPr/>
          <a:p>
            <a:endParaRPr lang="en-US"/>
          </a:p>
        </p:txBody>
      </p:sp>
      <p:sp>
        <p:nvSpPr>
          <p:cNvPr id="1048730" name="Content Placeholder 2"/>
          <p:cNvSpPr>
            <a:spLocks noGrp="1"/>
          </p:cNvSpPr>
          <p:nvPr>
            <p:ph idx="1"/>
          </p:nvPr>
        </p:nvSpPr>
        <p:spPr/>
        <p:txBody>
          <a:bodyPr/>
          <a:p>
            <a:pPr indent="0" marL="0">
              <a:buNone/>
            </a:pPr>
            <a:r>
              <a:rPr b="1" dirty="0" lang="en-US"/>
              <a:t>Management</a:t>
            </a:r>
            <a:endParaRPr dirty="0" lang="en-US"/>
          </a:p>
          <a:p>
            <a:r>
              <a:rPr dirty="0" lang="en-US"/>
              <a:t>Antibiotic therapy such as ceftriaxone</a:t>
            </a:r>
          </a:p>
          <a:p>
            <a:r>
              <a:rPr dirty="0" lang="en-US"/>
              <a:t>Others include symptomatic management </a:t>
            </a:r>
            <a:endParaRPr dirty="0" lang="en-US" smtClean="0"/>
          </a:p>
          <a:p>
            <a:pPr indent="0" marL="0">
              <a:buNone/>
            </a:pPr>
            <a:endParaRPr dirty="0" lang="en-US"/>
          </a:p>
          <a:p>
            <a:pPr indent="0" marL="0">
              <a:buNone/>
            </a:pPr>
            <a:r>
              <a:rPr b="1" dirty="0" lang="en-US"/>
              <a:t>Prevention</a:t>
            </a:r>
            <a:endParaRPr dirty="0" lang="en-US"/>
          </a:p>
          <a:p>
            <a:pPr lvl="0"/>
            <a:r>
              <a:rPr dirty="0" lang="en-US"/>
              <a:t>Vaccination</a:t>
            </a:r>
          </a:p>
          <a:p>
            <a:pPr lvl="0"/>
            <a:r>
              <a:rPr dirty="0" lang="en-US"/>
              <a:t>Chemoprophylaxis for close contact decrease risk of transmission</a:t>
            </a:r>
          </a:p>
          <a:p>
            <a:pPr lvl="0"/>
            <a:r>
              <a:rPr dirty="0" lang="en-US"/>
              <a:t>Avoid over crowded areas</a:t>
            </a:r>
          </a:p>
          <a:p>
            <a:endParaRPr dirty="0"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74" name=""/>
        <p:cNvGrpSpPr/>
        <p:nvPr/>
      </p:nvGrpSpPr>
      <p:grpSpPr>
        <a:xfrm>
          <a:off x="0" y="0"/>
          <a:ext cx="0" cy="0"/>
          <a:chOff x="0" y="0"/>
          <a:chExt cx="0" cy="0"/>
        </a:xfrm>
      </p:grpSpPr>
      <p:sp>
        <p:nvSpPr>
          <p:cNvPr id="1048731" name="Title 1"/>
          <p:cNvSpPr>
            <a:spLocks noGrp="1"/>
          </p:cNvSpPr>
          <p:nvPr>
            <p:ph type="title"/>
          </p:nvPr>
        </p:nvSpPr>
        <p:spPr>
          <a:xfrm>
            <a:off x="838200" y="365126"/>
            <a:ext cx="10515600" cy="1035050"/>
          </a:xfrm>
        </p:spPr>
        <p:txBody>
          <a:bodyPr>
            <a:normAutofit fontScale="90000"/>
          </a:bodyPr>
          <a:p>
            <a:r>
              <a:rPr b="1" dirty="0" lang="en-US" smtClean="0"/>
              <a:t>MEASLES</a:t>
            </a:r>
            <a:r>
              <a:rPr dirty="0" lang="en-US" smtClean="0"/>
              <a:t/>
            </a:r>
            <a:br>
              <a:rPr dirty="0" lang="en-US" smtClean="0"/>
            </a:br>
            <a:endParaRPr dirty="0" lang="en-US"/>
          </a:p>
        </p:txBody>
      </p:sp>
      <p:sp>
        <p:nvSpPr>
          <p:cNvPr id="1048732" name="Content Placeholder 2"/>
          <p:cNvSpPr>
            <a:spLocks noGrp="1"/>
          </p:cNvSpPr>
          <p:nvPr>
            <p:ph idx="1"/>
          </p:nvPr>
        </p:nvSpPr>
        <p:spPr>
          <a:xfrm>
            <a:off x="838200" y="1400176"/>
            <a:ext cx="10515600" cy="5157787"/>
          </a:xfrm>
        </p:spPr>
        <p:txBody>
          <a:bodyPr>
            <a:normAutofit/>
          </a:bodyPr>
          <a:p>
            <a:r>
              <a:rPr dirty="0" lang="en-US" smtClean="0"/>
              <a:t>It </a:t>
            </a:r>
            <a:r>
              <a:rPr dirty="0" lang="en-US"/>
              <a:t>is an acute and highly infectious disease caused by a virus</a:t>
            </a:r>
          </a:p>
          <a:p>
            <a:r>
              <a:rPr dirty="0" lang="en-US"/>
              <a:t>It has at least 90% secondary infection rate in susceptible domestic contacts</a:t>
            </a:r>
          </a:p>
          <a:p>
            <a:r>
              <a:rPr dirty="0" lang="en-US"/>
              <a:t>It is a major cause of child mortality in less developed countries like Kenya</a:t>
            </a:r>
          </a:p>
          <a:p>
            <a:r>
              <a:rPr dirty="0" lang="en-US"/>
              <a:t>The severity of measles is related to the viral load one gets from the source, that is  children who live in overcrowded dwellings and those who are in close contact with the index case for the whole infective period  obtain a high dose of the virus. Such children develop severe measles with high case fatality rate</a:t>
            </a:r>
          </a:p>
          <a:p>
            <a:r>
              <a:rPr dirty="0" lang="en-US"/>
              <a:t>Incubation period is 10 to 12 days</a:t>
            </a:r>
          </a:p>
          <a:p>
            <a:endParaRPr dirty="0"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75" name=""/>
        <p:cNvGrpSpPr/>
        <p:nvPr/>
      </p:nvGrpSpPr>
      <p:grpSpPr>
        <a:xfrm>
          <a:off x="0" y="0"/>
          <a:ext cx="0" cy="0"/>
          <a:chOff x="0" y="0"/>
          <a:chExt cx="0" cy="0"/>
        </a:xfrm>
      </p:grpSpPr>
      <p:sp>
        <p:nvSpPr>
          <p:cNvPr id="1048733" name="Title 1"/>
          <p:cNvSpPr>
            <a:spLocks noGrp="1"/>
          </p:cNvSpPr>
          <p:nvPr>
            <p:ph type="title"/>
          </p:nvPr>
        </p:nvSpPr>
        <p:spPr/>
        <p:txBody>
          <a:bodyPr/>
          <a:p>
            <a:r>
              <a:rPr b="1" dirty="0" lang="en-US" smtClean="0"/>
              <a:t>Mode of Transmission</a:t>
            </a:r>
            <a:r>
              <a:rPr dirty="0" lang="en-US" smtClean="0"/>
              <a:t/>
            </a:r>
            <a:br>
              <a:rPr dirty="0" lang="en-US" smtClean="0"/>
            </a:br>
            <a:endParaRPr dirty="0" lang="en-US"/>
          </a:p>
        </p:txBody>
      </p:sp>
      <p:sp>
        <p:nvSpPr>
          <p:cNvPr id="1048734" name="Content Placeholder 2"/>
          <p:cNvSpPr>
            <a:spLocks noGrp="1"/>
          </p:cNvSpPr>
          <p:nvPr>
            <p:ph idx="1"/>
          </p:nvPr>
        </p:nvSpPr>
        <p:spPr/>
        <p:txBody>
          <a:bodyPr/>
          <a:p>
            <a:r>
              <a:rPr dirty="0" lang="en-US" smtClean="0"/>
              <a:t>It </a:t>
            </a:r>
            <a:r>
              <a:rPr dirty="0" lang="en-US"/>
              <a:t>is spread through invisible droplets secreted from the respiratory tract of an infected individual by coughing and sneezing, close personal contact with infected nasal or throat infections</a:t>
            </a:r>
          </a:p>
          <a:p>
            <a:r>
              <a:rPr dirty="0" lang="en-US"/>
              <a:t> </a:t>
            </a:r>
          </a:p>
          <a:p>
            <a:r>
              <a:rPr dirty="0" lang="en-US"/>
              <a:t>The virus remain active and contagious in the air and infected surfaces up to 2 hours, it is transmitted by an infected person from 4 days prior to the onset of rash to 4 days after the rush erupts.</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76" name=""/>
        <p:cNvGrpSpPr/>
        <p:nvPr/>
      </p:nvGrpSpPr>
      <p:grpSpPr>
        <a:xfrm>
          <a:off x="0" y="0"/>
          <a:ext cx="0" cy="0"/>
          <a:chOff x="0" y="0"/>
          <a:chExt cx="0" cy="0"/>
        </a:xfrm>
      </p:grpSpPr>
      <p:sp>
        <p:nvSpPr>
          <p:cNvPr id="1048735" name="Title 1"/>
          <p:cNvSpPr>
            <a:spLocks noGrp="1"/>
          </p:cNvSpPr>
          <p:nvPr>
            <p:ph type="title"/>
          </p:nvPr>
        </p:nvSpPr>
        <p:spPr/>
        <p:txBody>
          <a:bodyPr/>
          <a:p>
            <a:r>
              <a:rPr b="1" dirty="0" lang="en-US" smtClean="0"/>
              <a:t>Clinical features</a:t>
            </a:r>
            <a:r>
              <a:rPr dirty="0" lang="en-US" smtClean="0"/>
              <a:t/>
            </a:r>
            <a:br>
              <a:rPr dirty="0" lang="en-US" smtClean="0"/>
            </a:br>
            <a:endParaRPr dirty="0" lang="en-US"/>
          </a:p>
        </p:txBody>
      </p:sp>
      <p:sp>
        <p:nvSpPr>
          <p:cNvPr id="1048736" name="Content Placeholder 2"/>
          <p:cNvSpPr>
            <a:spLocks noGrp="1"/>
          </p:cNvSpPr>
          <p:nvPr>
            <p:ph idx="1"/>
          </p:nvPr>
        </p:nvSpPr>
        <p:spPr>
          <a:xfrm>
            <a:off x="838200" y="1557338"/>
            <a:ext cx="10515600" cy="5086349"/>
          </a:xfrm>
        </p:spPr>
        <p:txBody>
          <a:bodyPr>
            <a:normAutofit/>
          </a:bodyPr>
          <a:p>
            <a:r>
              <a:rPr dirty="0" lang="en-US" smtClean="0"/>
              <a:t>Uncomplicated </a:t>
            </a:r>
            <a:r>
              <a:rPr dirty="0" lang="en-US"/>
              <a:t>measles</a:t>
            </a:r>
          </a:p>
          <a:p>
            <a:pPr lvl="0"/>
            <a:r>
              <a:rPr dirty="0" lang="en-US"/>
              <a:t>High fever</a:t>
            </a:r>
          </a:p>
          <a:p>
            <a:pPr lvl="0"/>
            <a:r>
              <a:rPr dirty="0" lang="en-US"/>
              <a:t>Running nose</a:t>
            </a:r>
          </a:p>
          <a:p>
            <a:pPr lvl="0"/>
            <a:r>
              <a:rPr dirty="0" lang="en-US"/>
              <a:t>Cough that is dry</a:t>
            </a:r>
          </a:p>
          <a:p>
            <a:pPr lvl="0"/>
            <a:r>
              <a:rPr dirty="0" lang="en-US"/>
              <a:t>Red watery eyes( conjunctivitis)</a:t>
            </a:r>
          </a:p>
          <a:p>
            <a:pPr lvl="0"/>
            <a:r>
              <a:rPr dirty="0" lang="en-US"/>
              <a:t>Small white spots which develop inside the cheeks in early stages( stomatitis)</a:t>
            </a:r>
          </a:p>
          <a:p>
            <a:pPr lvl="0"/>
            <a:r>
              <a:rPr dirty="0" lang="en-US" err="1"/>
              <a:t>Kopliks</a:t>
            </a:r>
            <a:r>
              <a:rPr dirty="0" lang="en-US"/>
              <a:t> spots	</a:t>
            </a:r>
          </a:p>
          <a:p>
            <a:pPr lvl="0"/>
            <a:r>
              <a:rPr dirty="0" lang="en-US"/>
              <a:t>After several days, a rash appears usually on the phase and upper neck. The rash spreads, eventually reaching the hands and feet and lasts five to six days before fading ( generalized red </a:t>
            </a:r>
            <a:r>
              <a:rPr dirty="0" lang="en-US" err="1"/>
              <a:t>maculopapular</a:t>
            </a:r>
            <a:r>
              <a:rPr dirty="0" lang="en-US"/>
              <a:t> rash)</a:t>
            </a:r>
          </a:p>
          <a:p>
            <a:endParaRPr dirty="0"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77" name=""/>
        <p:cNvGrpSpPr/>
        <p:nvPr/>
      </p:nvGrpSpPr>
      <p:grpSpPr>
        <a:xfrm>
          <a:off x="0" y="0"/>
          <a:ext cx="0" cy="0"/>
          <a:chOff x="0" y="0"/>
          <a:chExt cx="0" cy="0"/>
        </a:xfrm>
      </p:grpSpPr>
      <p:sp>
        <p:nvSpPr>
          <p:cNvPr id="1048737" name="Title 1"/>
          <p:cNvSpPr>
            <a:spLocks noGrp="1"/>
          </p:cNvSpPr>
          <p:nvPr>
            <p:ph type="title"/>
          </p:nvPr>
        </p:nvSpPr>
        <p:spPr/>
        <p:txBody>
          <a:bodyPr/>
          <a:p>
            <a:endParaRPr lang="en-US"/>
          </a:p>
        </p:txBody>
      </p:sp>
      <p:sp>
        <p:nvSpPr>
          <p:cNvPr id="1048738" name="Content Placeholder 2"/>
          <p:cNvSpPr>
            <a:spLocks noGrp="1"/>
          </p:cNvSpPr>
          <p:nvPr>
            <p:ph idx="1"/>
          </p:nvPr>
        </p:nvSpPr>
        <p:spPr>
          <a:xfrm>
            <a:off x="838200" y="1214438"/>
            <a:ext cx="10515600" cy="4962525"/>
          </a:xfrm>
        </p:spPr>
        <p:txBody>
          <a:bodyPr>
            <a:normAutofit/>
          </a:bodyPr>
          <a:p>
            <a:pPr indent="0" marL="0">
              <a:buNone/>
            </a:pPr>
            <a:r>
              <a:rPr b="1" dirty="0" lang="en-US"/>
              <a:t>Complicated measles</a:t>
            </a:r>
          </a:p>
          <a:p>
            <a:r>
              <a:rPr dirty="0" lang="en-US"/>
              <a:t>Mostly occurs in malnourished children and those who are underweight</a:t>
            </a:r>
          </a:p>
          <a:p>
            <a:pPr lvl="0"/>
            <a:r>
              <a:rPr dirty="0" lang="en-US"/>
              <a:t>Nasal flaring</a:t>
            </a:r>
          </a:p>
          <a:p>
            <a:pPr lvl="0"/>
            <a:r>
              <a:rPr dirty="0" lang="en-US"/>
              <a:t>Rapid respiration</a:t>
            </a:r>
          </a:p>
          <a:p>
            <a:pPr lvl="0"/>
            <a:r>
              <a:rPr dirty="0" lang="en-US"/>
              <a:t>Dyspnea</a:t>
            </a:r>
          </a:p>
          <a:p>
            <a:pPr lvl="0"/>
            <a:r>
              <a:rPr dirty="0" lang="en-US"/>
              <a:t>Hoarse voice( laryngitis)</a:t>
            </a:r>
          </a:p>
          <a:p>
            <a:pPr lvl="0"/>
            <a:r>
              <a:rPr dirty="0" lang="en-US"/>
              <a:t>Barking cough</a:t>
            </a:r>
          </a:p>
          <a:p>
            <a:pPr lvl="0"/>
            <a:r>
              <a:rPr dirty="0" lang="en-US"/>
              <a:t>Inspiratory stridor</a:t>
            </a:r>
          </a:p>
          <a:p>
            <a:pPr lvl="0"/>
            <a:r>
              <a:rPr dirty="0" lang="en-US"/>
              <a:t>Skin rash</a:t>
            </a:r>
          </a:p>
          <a:p>
            <a:pPr lvl="0"/>
            <a:r>
              <a:rPr dirty="0" lang="en-US"/>
              <a:t>Loss of interest to feed  </a:t>
            </a:r>
          </a:p>
          <a:p>
            <a:endParaRPr dirty="0"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78" name=""/>
        <p:cNvGrpSpPr/>
        <p:nvPr/>
      </p:nvGrpSpPr>
      <p:grpSpPr>
        <a:xfrm>
          <a:off x="0" y="0"/>
          <a:ext cx="0" cy="0"/>
          <a:chOff x="0" y="0"/>
          <a:chExt cx="0" cy="0"/>
        </a:xfrm>
      </p:grpSpPr>
      <p:sp>
        <p:nvSpPr>
          <p:cNvPr id="1048739" name="Title 1"/>
          <p:cNvSpPr>
            <a:spLocks noGrp="1"/>
          </p:cNvSpPr>
          <p:nvPr>
            <p:ph type="title"/>
          </p:nvPr>
        </p:nvSpPr>
        <p:spPr/>
        <p:txBody>
          <a:bodyPr/>
          <a:p>
            <a:r>
              <a:rPr dirty="0" lang="en-US" err="1" smtClean="0"/>
              <a:t>Cont</a:t>
            </a:r>
            <a:r>
              <a:rPr dirty="0" lang="en-US" smtClean="0"/>
              <a:t>…</a:t>
            </a:r>
            <a:endParaRPr dirty="0" lang="en-US"/>
          </a:p>
        </p:txBody>
      </p:sp>
      <p:sp>
        <p:nvSpPr>
          <p:cNvPr id="1048740" name="Content Placeholder 2"/>
          <p:cNvSpPr>
            <a:spLocks noGrp="1"/>
          </p:cNvSpPr>
          <p:nvPr>
            <p:ph idx="1"/>
          </p:nvPr>
        </p:nvSpPr>
        <p:spPr/>
        <p:txBody>
          <a:bodyPr/>
          <a:p>
            <a:pPr lvl="0"/>
            <a:r>
              <a:rPr dirty="0" lang="en-US"/>
              <a:t>Vomiting</a:t>
            </a:r>
          </a:p>
          <a:p>
            <a:pPr lvl="0"/>
            <a:r>
              <a:rPr dirty="0" lang="en-US"/>
              <a:t>Diarrhea</a:t>
            </a:r>
          </a:p>
          <a:p>
            <a:pPr lvl="0"/>
            <a:r>
              <a:rPr dirty="0" lang="en-US"/>
              <a:t>Dryness of the eyes, hazy cornea (keratitis)</a:t>
            </a:r>
          </a:p>
          <a:p>
            <a:pPr lvl="0"/>
            <a:r>
              <a:rPr dirty="0" lang="en-US"/>
              <a:t>Photophobia( encephalitis)</a:t>
            </a:r>
          </a:p>
          <a:p>
            <a:pPr lvl="0"/>
            <a:r>
              <a:rPr dirty="0" lang="en-US"/>
              <a:t>Convulsions</a:t>
            </a:r>
          </a:p>
          <a:p>
            <a:pPr lvl="0"/>
            <a:r>
              <a:rPr dirty="0" lang="en-US"/>
              <a:t>Ear discharge( otitis media)</a:t>
            </a:r>
          </a:p>
          <a:p>
            <a:r>
              <a:rPr dirty="0" lang="en-US"/>
              <a:t> </a:t>
            </a:r>
          </a:p>
          <a:p>
            <a:endParaRPr dirty="0"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79" name=""/>
        <p:cNvGrpSpPr/>
        <p:nvPr/>
      </p:nvGrpSpPr>
      <p:grpSpPr>
        <a:xfrm>
          <a:off x="0" y="0"/>
          <a:ext cx="0" cy="0"/>
          <a:chOff x="0" y="0"/>
          <a:chExt cx="0" cy="0"/>
        </a:xfrm>
      </p:grpSpPr>
      <p:sp>
        <p:nvSpPr>
          <p:cNvPr id="1048741" name="Title 1"/>
          <p:cNvSpPr>
            <a:spLocks noGrp="1"/>
          </p:cNvSpPr>
          <p:nvPr>
            <p:ph type="title"/>
          </p:nvPr>
        </p:nvSpPr>
        <p:spPr/>
        <p:txBody>
          <a:bodyPr/>
          <a:p>
            <a:endParaRPr lang="en-US"/>
          </a:p>
        </p:txBody>
      </p:sp>
      <p:sp>
        <p:nvSpPr>
          <p:cNvPr id="1048742" name="Content Placeholder 2"/>
          <p:cNvSpPr>
            <a:spLocks noGrp="1"/>
          </p:cNvSpPr>
          <p:nvPr>
            <p:ph idx="1"/>
          </p:nvPr>
        </p:nvSpPr>
        <p:spPr/>
        <p:txBody>
          <a:bodyPr/>
          <a:p>
            <a:pPr indent="0" marL="0">
              <a:buNone/>
            </a:pPr>
            <a:r>
              <a:rPr b="1" dirty="0" lang="en-US"/>
              <a:t>Diagnosis</a:t>
            </a:r>
            <a:endParaRPr dirty="0" lang="en-US"/>
          </a:p>
          <a:p>
            <a:r>
              <a:rPr dirty="0" lang="en-US"/>
              <a:t>Based on WHO Diagnostic criteria</a:t>
            </a:r>
          </a:p>
          <a:p>
            <a:pPr lvl="0"/>
            <a:r>
              <a:rPr dirty="0" lang="en-US"/>
              <a:t>Rash of three or more days</a:t>
            </a:r>
          </a:p>
          <a:p>
            <a:pPr lvl="0"/>
            <a:r>
              <a:rPr dirty="0" lang="en-US"/>
              <a:t>Fever </a:t>
            </a:r>
          </a:p>
          <a:p>
            <a:pPr lvl="0"/>
            <a:r>
              <a:rPr dirty="0" lang="en-US"/>
              <a:t>Presence of three </a:t>
            </a:r>
            <a:r>
              <a:rPr dirty="0" lang="en-US" err="1"/>
              <a:t>cs</a:t>
            </a:r>
            <a:r>
              <a:rPr dirty="0" lang="en-US"/>
              <a:t> </a:t>
            </a:r>
            <a:r>
              <a:rPr dirty="0" lang="en-US" err="1"/>
              <a:t>coryza</a:t>
            </a:r>
            <a:r>
              <a:rPr dirty="0" lang="en-US"/>
              <a:t>, conjunctivitis and cough</a:t>
            </a:r>
          </a:p>
          <a:p>
            <a:pPr lvl="0"/>
            <a:r>
              <a:rPr dirty="0" lang="en-US"/>
              <a:t>Typical skin rash</a:t>
            </a:r>
          </a:p>
          <a:p>
            <a:pPr lvl="0"/>
            <a:r>
              <a:rPr dirty="0" lang="en-US" err="1"/>
              <a:t>Kopliks</a:t>
            </a:r>
            <a:r>
              <a:rPr dirty="0" lang="en-US"/>
              <a:t> spots</a:t>
            </a:r>
          </a:p>
          <a:p>
            <a:endParaRPr dirty="0"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80" name=""/>
        <p:cNvGrpSpPr/>
        <p:nvPr/>
      </p:nvGrpSpPr>
      <p:grpSpPr>
        <a:xfrm>
          <a:off x="0" y="0"/>
          <a:ext cx="0" cy="0"/>
          <a:chOff x="0" y="0"/>
          <a:chExt cx="0" cy="0"/>
        </a:xfrm>
      </p:grpSpPr>
      <p:sp>
        <p:nvSpPr>
          <p:cNvPr id="1048743" name="Title 1"/>
          <p:cNvSpPr>
            <a:spLocks noGrp="1"/>
          </p:cNvSpPr>
          <p:nvPr>
            <p:ph type="title"/>
          </p:nvPr>
        </p:nvSpPr>
        <p:spPr>
          <a:xfrm>
            <a:off x="838200" y="442914"/>
            <a:ext cx="10515600" cy="1014412"/>
          </a:xfrm>
        </p:spPr>
        <p:txBody>
          <a:bodyPr/>
          <a:p>
            <a:endParaRPr lang="en-US"/>
          </a:p>
        </p:txBody>
      </p:sp>
      <p:sp>
        <p:nvSpPr>
          <p:cNvPr id="1048744" name="Content Placeholder 2"/>
          <p:cNvSpPr>
            <a:spLocks noGrp="1"/>
          </p:cNvSpPr>
          <p:nvPr>
            <p:ph idx="1"/>
          </p:nvPr>
        </p:nvSpPr>
        <p:spPr>
          <a:xfrm>
            <a:off x="838200" y="1457326"/>
            <a:ext cx="10515600" cy="4719637"/>
          </a:xfrm>
        </p:spPr>
        <p:txBody>
          <a:bodyPr>
            <a:normAutofit/>
          </a:bodyPr>
          <a:p>
            <a:pPr indent="0" marL="0">
              <a:buNone/>
            </a:pPr>
            <a:r>
              <a:rPr b="1" dirty="0" lang="en-US"/>
              <a:t>Management</a:t>
            </a:r>
            <a:endParaRPr dirty="0" lang="en-US"/>
          </a:p>
          <a:p>
            <a:pPr indent="0" marL="0">
              <a:buNone/>
            </a:pPr>
            <a:r>
              <a:rPr dirty="0" lang="en-US"/>
              <a:t>There is no specific treatment for measles. Symptomatic treatment is used</a:t>
            </a:r>
          </a:p>
          <a:p>
            <a:pPr lvl="0"/>
            <a:r>
              <a:rPr dirty="0" lang="en-US"/>
              <a:t>Rest to help boost immune symptoms</a:t>
            </a:r>
          </a:p>
          <a:p>
            <a:pPr lvl="0"/>
            <a:r>
              <a:rPr dirty="0" lang="en-US"/>
              <a:t>Plenty of fluids diet</a:t>
            </a:r>
          </a:p>
          <a:p>
            <a:pPr lvl="0"/>
            <a:r>
              <a:rPr dirty="0" lang="en-US"/>
              <a:t>Light nutritious</a:t>
            </a:r>
          </a:p>
          <a:p>
            <a:pPr lvl="0"/>
            <a:r>
              <a:rPr dirty="0" lang="en-US"/>
              <a:t>A humidifier to ease cough and sore throat</a:t>
            </a:r>
          </a:p>
          <a:p>
            <a:pPr lvl="0"/>
            <a:r>
              <a:rPr dirty="0" lang="en-US"/>
              <a:t>Antipyretics  to reduce fever</a:t>
            </a:r>
          </a:p>
          <a:p>
            <a:pPr lvl="0"/>
            <a:r>
              <a:rPr dirty="0" lang="en-US"/>
              <a:t>Analgesic for pain</a:t>
            </a:r>
          </a:p>
          <a:p>
            <a:pPr lvl="0"/>
            <a:r>
              <a:rPr dirty="0" lang="en-US"/>
              <a:t>Vitamin A supplementation to speed up recovery and prevent development of complications </a:t>
            </a:r>
          </a:p>
          <a:p>
            <a:pPr lvl="0"/>
            <a:r>
              <a:rPr dirty="0" lang="en-US"/>
              <a:t>Antibiotics if bacterial infection such as pneumonia sets in</a:t>
            </a:r>
          </a:p>
          <a:p>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25" name=""/>
        <p:cNvGrpSpPr/>
        <p:nvPr/>
      </p:nvGrpSpPr>
      <p:grpSpPr>
        <a:xfrm>
          <a:off x="0" y="0"/>
          <a:ext cx="0" cy="0"/>
          <a:chOff x="0" y="0"/>
          <a:chExt cx="0" cy="0"/>
        </a:xfrm>
      </p:grpSpPr>
      <p:sp>
        <p:nvSpPr>
          <p:cNvPr id="1048633" name="Title 1"/>
          <p:cNvSpPr>
            <a:spLocks noGrp="1"/>
          </p:cNvSpPr>
          <p:nvPr>
            <p:ph type="title"/>
          </p:nvPr>
        </p:nvSpPr>
        <p:spPr/>
        <p:txBody>
          <a:bodyPr/>
          <a:p>
            <a:r>
              <a:rPr b="1" dirty="0" lang="en-US"/>
              <a:t>Signs and symptoms</a:t>
            </a:r>
            <a:r>
              <a:rPr dirty="0" lang="en-US"/>
              <a:t/>
            </a:r>
            <a:br>
              <a:rPr dirty="0" lang="en-US"/>
            </a:br>
            <a:endParaRPr dirty="0" lang="en-US"/>
          </a:p>
        </p:txBody>
      </p:sp>
      <p:sp>
        <p:nvSpPr>
          <p:cNvPr id="1048634" name="Content Placeholder 2"/>
          <p:cNvSpPr>
            <a:spLocks noGrp="1"/>
          </p:cNvSpPr>
          <p:nvPr>
            <p:ph idx="1"/>
          </p:nvPr>
        </p:nvSpPr>
        <p:spPr>
          <a:xfrm>
            <a:off x="819150" y="1257300"/>
            <a:ext cx="10515600" cy="6215063"/>
          </a:xfrm>
        </p:spPr>
        <p:txBody>
          <a:bodyPr>
            <a:normAutofit/>
          </a:bodyPr>
          <a:p>
            <a:pPr indent="0" marL="0">
              <a:buNone/>
            </a:pPr>
            <a:r>
              <a:rPr b="1" dirty="0" lang="en-US"/>
              <a:t>Non paralytic polio</a:t>
            </a:r>
            <a:endParaRPr dirty="0" lang="en-US"/>
          </a:p>
          <a:p>
            <a:r>
              <a:rPr dirty="0" lang="en-US"/>
              <a:t>This type of polio doesn’t lead to paralysis.it causes flu like signs and symptoms typical of other viral diseases</a:t>
            </a:r>
          </a:p>
          <a:p>
            <a:r>
              <a:rPr dirty="0" lang="en-US"/>
              <a:t>They include;</a:t>
            </a:r>
          </a:p>
          <a:p>
            <a:pPr lvl="0"/>
            <a:r>
              <a:rPr dirty="0" lang="en-US"/>
              <a:t>Fever</a:t>
            </a:r>
          </a:p>
          <a:p>
            <a:pPr lvl="0"/>
            <a:r>
              <a:rPr dirty="0" lang="en-US"/>
              <a:t>Sore throat</a:t>
            </a:r>
          </a:p>
          <a:p>
            <a:pPr lvl="0"/>
            <a:r>
              <a:rPr dirty="0" lang="en-US"/>
              <a:t>Fatigue</a:t>
            </a:r>
          </a:p>
          <a:p>
            <a:pPr lvl="0"/>
            <a:r>
              <a:rPr dirty="0" lang="en-US"/>
              <a:t>Headache</a:t>
            </a:r>
          </a:p>
          <a:p>
            <a:pPr lvl="0"/>
            <a:r>
              <a:rPr dirty="0" lang="en-US"/>
              <a:t>Vomiting</a:t>
            </a:r>
          </a:p>
          <a:p>
            <a:pPr lvl="0"/>
            <a:r>
              <a:rPr dirty="0" lang="en-US"/>
              <a:t>Stiffness in the neck and pain in the limbs</a:t>
            </a:r>
          </a:p>
          <a:p>
            <a:r>
              <a:rPr dirty="0" lang="en-US"/>
              <a:t>Muscle weakness and tenderness</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81" name=""/>
        <p:cNvGrpSpPr/>
        <p:nvPr/>
      </p:nvGrpSpPr>
      <p:grpSpPr>
        <a:xfrm>
          <a:off x="0" y="0"/>
          <a:ext cx="0" cy="0"/>
          <a:chOff x="0" y="0"/>
          <a:chExt cx="0" cy="0"/>
        </a:xfrm>
      </p:grpSpPr>
      <p:sp>
        <p:nvSpPr>
          <p:cNvPr id="1048745" name="Title 1"/>
          <p:cNvSpPr>
            <a:spLocks noGrp="1"/>
          </p:cNvSpPr>
          <p:nvPr>
            <p:ph type="title"/>
          </p:nvPr>
        </p:nvSpPr>
        <p:spPr/>
        <p:txBody>
          <a:bodyPr/>
          <a:p>
            <a:endParaRPr lang="en-US"/>
          </a:p>
        </p:txBody>
      </p:sp>
      <p:sp>
        <p:nvSpPr>
          <p:cNvPr id="1048746" name="Content Placeholder 2"/>
          <p:cNvSpPr>
            <a:spLocks noGrp="1"/>
          </p:cNvSpPr>
          <p:nvPr>
            <p:ph idx="1"/>
          </p:nvPr>
        </p:nvSpPr>
        <p:spPr/>
        <p:txBody>
          <a:bodyPr/>
          <a:p>
            <a:pPr indent="0" marL="0">
              <a:buNone/>
            </a:pPr>
            <a:r>
              <a:rPr b="1" dirty="0" lang="en-US"/>
              <a:t>Complications</a:t>
            </a:r>
            <a:endParaRPr dirty="0" lang="en-US"/>
          </a:p>
          <a:p>
            <a:pPr lvl="0"/>
            <a:r>
              <a:rPr dirty="0" lang="en-US"/>
              <a:t>Blindness</a:t>
            </a:r>
          </a:p>
          <a:p>
            <a:pPr lvl="0"/>
            <a:r>
              <a:rPr dirty="0" lang="en-US"/>
              <a:t>Encephalitis and meningitis</a:t>
            </a:r>
          </a:p>
          <a:p>
            <a:pPr lvl="0"/>
            <a:r>
              <a:rPr dirty="0" lang="en-US"/>
              <a:t>Dehydration secondary to severe diarrhea</a:t>
            </a:r>
          </a:p>
          <a:p>
            <a:pPr lvl="0"/>
            <a:r>
              <a:rPr dirty="0" lang="en-US"/>
              <a:t>Ear infections </a:t>
            </a:r>
            <a:r>
              <a:rPr dirty="0" lang="en-US" err="1"/>
              <a:t>eg</a:t>
            </a:r>
            <a:r>
              <a:rPr dirty="0" lang="en-US"/>
              <a:t> otitis media</a:t>
            </a:r>
          </a:p>
          <a:p>
            <a:pPr lvl="0"/>
            <a:r>
              <a:rPr dirty="0" lang="en-US"/>
              <a:t>Severe respiratory infection example, pneumonia, bronchitis and laryngitis</a:t>
            </a:r>
          </a:p>
          <a:p>
            <a:endParaRPr dirty="0"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82" name=""/>
        <p:cNvGrpSpPr/>
        <p:nvPr/>
      </p:nvGrpSpPr>
      <p:grpSpPr>
        <a:xfrm>
          <a:off x="0" y="0"/>
          <a:ext cx="0" cy="0"/>
          <a:chOff x="0" y="0"/>
          <a:chExt cx="0" cy="0"/>
        </a:xfrm>
      </p:grpSpPr>
      <p:sp>
        <p:nvSpPr>
          <p:cNvPr id="1048747" name="Title 1"/>
          <p:cNvSpPr>
            <a:spLocks noGrp="1"/>
          </p:cNvSpPr>
          <p:nvPr>
            <p:ph type="title"/>
          </p:nvPr>
        </p:nvSpPr>
        <p:spPr/>
        <p:txBody>
          <a:bodyPr/>
          <a:p>
            <a:endParaRPr lang="en-US"/>
          </a:p>
        </p:txBody>
      </p:sp>
      <p:sp>
        <p:nvSpPr>
          <p:cNvPr id="1048748" name="Content Placeholder 2"/>
          <p:cNvSpPr>
            <a:spLocks noGrp="1"/>
          </p:cNvSpPr>
          <p:nvPr>
            <p:ph idx="1"/>
          </p:nvPr>
        </p:nvSpPr>
        <p:spPr/>
        <p:txBody>
          <a:bodyPr/>
          <a:p>
            <a:pPr indent="0" marL="0">
              <a:buNone/>
            </a:pPr>
            <a:r>
              <a:rPr b="1" dirty="0" lang="en-US"/>
              <a:t>Prevention</a:t>
            </a:r>
            <a:endParaRPr dirty="0" lang="en-US"/>
          </a:p>
          <a:p>
            <a:pPr lvl="0"/>
            <a:r>
              <a:rPr dirty="0" lang="en-US"/>
              <a:t>Immunization with the measles vaccine</a:t>
            </a:r>
          </a:p>
          <a:p>
            <a:pPr lvl="0"/>
            <a:r>
              <a:rPr dirty="0" lang="en-US"/>
              <a:t>Isolation of infected cases</a:t>
            </a:r>
          </a:p>
          <a:p>
            <a:endParaRPr dirty="0"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83" name=""/>
        <p:cNvGrpSpPr/>
        <p:nvPr/>
      </p:nvGrpSpPr>
      <p:grpSpPr>
        <a:xfrm>
          <a:off x="0" y="0"/>
          <a:ext cx="0" cy="0"/>
          <a:chOff x="0" y="0"/>
          <a:chExt cx="0" cy="0"/>
        </a:xfrm>
      </p:grpSpPr>
      <p:sp>
        <p:nvSpPr>
          <p:cNvPr id="1048749" name="Title 1"/>
          <p:cNvSpPr>
            <a:spLocks noGrp="1"/>
          </p:cNvSpPr>
          <p:nvPr>
            <p:ph type="title"/>
          </p:nvPr>
        </p:nvSpPr>
        <p:spPr/>
        <p:txBody>
          <a:bodyPr/>
          <a:p>
            <a:r>
              <a:rPr b="1" dirty="0" lang="en-US" smtClean="0"/>
              <a:t>MUMPS/ PAROTITIS</a:t>
            </a:r>
            <a:r>
              <a:rPr dirty="0" lang="en-US" smtClean="0"/>
              <a:t/>
            </a:r>
            <a:br>
              <a:rPr dirty="0" lang="en-US" smtClean="0"/>
            </a:br>
            <a:endParaRPr dirty="0" lang="en-US"/>
          </a:p>
        </p:txBody>
      </p:sp>
      <p:sp>
        <p:nvSpPr>
          <p:cNvPr id="1048750" name="Content Placeholder 2"/>
          <p:cNvSpPr>
            <a:spLocks noGrp="1"/>
          </p:cNvSpPr>
          <p:nvPr>
            <p:ph idx="1"/>
          </p:nvPr>
        </p:nvSpPr>
        <p:spPr/>
        <p:txBody>
          <a:bodyPr/>
          <a:p>
            <a:r>
              <a:rPr dirty="0" lang="en-US" smtClean="0"/>
              <a:t>This </a:t>
            </a:r>
            <a:r>
              <a:rPr dirty="0" lang="en-US"/>
              <a:t>is an acute viral disease which usually affects children characterized by fever and painful swelling of the salivary glands</a:t>
            </a:r>
          </a:p>
          <a:p>
            <a:r>
              <a:rPr dirty="0" lang="en-US"/>
              <a:t>It is caused by the mumps virus</a:t>
            </a:r>
          </a:p>
          <a:p>
            <a:r>
              <a:rPr dirty="0" lang="en-US"/>
              <a:t>Once an infection has run its course, a person typically become immune for life</a:t>
            </a:r>
          </a:p>
          <a:p>
            <a:endParaRPr dirty="0"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84" name=""/>
        <p:cNvGrpSpPr/>
        <p:nvPr/>
      </p:nvGrpSpPr>
      <p:grpSpPr>
        <a:xfrm>
          <a:off x="0" y="0"/>
          <a:ext cx="0" cy="0"/>
          <a:chOff x="0" y="0"/>
          <a:chExt cx="0" cy="0"/>
        </a:xfrm>
      </p:grpSpPr>
      <p:sp>
        <p:nvSpPr>
          <p:cNvPr id="1048751" name="Title 1"/>
          <p:cNvSpPr>
            <a:spLocks noGrp="1"/>
          </p:cNvSpPr>
          <p:nvPr>
            <p:ph type="title"/>
          </p:nvPr>
        </p:nvSpPr>
        <p:spPr/>
        <p:txBody>
          <a:bodyPr/>
          <a:p>
            <a:endParaRPr lang="en-US"/>
          </a:p>
        </p:txBody>
      </p:sp>
      <p:sp>
        <p:nvSpPr>
          <p:cNvPr id="1048752" name="Content Placeholder 2"/>
          <p:cNvSpPr>
            <a:spLocks noGrp="1"/>
          </p:cNvSpPr>
          <p:nvPr>
            <p:ph idx="1"/>
          </p:nvPr>
        </p:nvSpPr>
        <p:spPr/>
        <p:txBody>
          <a:bodyPr/>
          <a:p>
            <a:pPr indent="0" marL="0">
              <a:buNone/>
            </a:pPr>
            <a:r>
              <a:rPr b="1" dirty="0" lang="en-US"/>
              <a:t>Mode of transmission</a:t>
            </a:r>
            <a:endParaRPr dirty="0" lang="en-US"/>
          </a:p>
          <a:p>
            <a:r>
              <a:rPr dirty="0" lang="en-US"/>
              <a:t>The virus is transmitted by droplets and by direct contact with the saliva of infected person or indirectly through freshly contaminated articles. Children are infectious from about 7 days before onset of the parotid inflammation to about 8 days after.</a:t>
            </a:r>
          </a:p>
          <a:p>
            <a:r>
              <a:rPr dirty="0" lang="en-US"/>
              <a:t>Incubation period is 17 – 19 days</a:t>
            </a:r>
          </a:p>
          <a:p>
            <a:endParaRPr dirty="0"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85" name=""/>
        <p:cNvGrpSpPr/>
        <p:nvPr/>
      </p:nvGrpSpPr>
      <p:grpSpPr>
        <a:xfrm>
          <a:off x="0" y="0"/>
          <a:ext cx="0" cy="0"/>
          <a:chOff x="0" y="0"/>
          <a:chExt cx="0" cy="0"/>
        </a:xfrm>
      </p:grpSpPr>
      <p:sp>
        <p:nvSpPr>
          <p:cNvPr id="1048753" name="Title 1"/>
          <p:cNvSpPr>
            <a:spLocks noGrp="1"/>
          </p:cNvSpPr>
          <p:nvPr>
            <p:ph type="title"/>
          </p:nvPr>
        </p:nvSpPr>
        <p:spPr/>
        <p:txBody>
          <a:bodyPr/>
          <a:p>
            <a:endParaRPr lang="en-US"/>
          </a:p>
        </p:txBody>
      </p:sp>
      <p:sp>
        <p:nvSpPr>
          <p:cNvPr id="1048754" name="Content Placeholder 2"/>
          <p:cNvSpPr>
            <a:spLocks noGrp="1"/>
          </p:cNvSpPr>
          <p:nvPr>
            <p:ph idx="1"/>
          </p:nvPr>
        </p:nvSpPr>
        <p:spPr/>
        <p:txBody>
          <a:bodyPr>
            <a:normAutofit/>
          </a:bodyPr>
          <a:p>
            <a:pPr indent="0" marL="0">
              <a:buNone/>
            </a:pPr>
            <a:r>
              <a:rPr b="1" dirty="0" lang="en-US"/>
              <a:t>Clinical features</a:t>
            </a:r>
            <a:endParaRPr dirty="0" lang="en-US"/>
          </a:p>
          <a:p>
            <a:pPr lvl="0"/>
            <a:r>
              <a:rPr dirty="0" lang="en-US"/>
              <a:t>Headache</a:t>
            </a:r>
          </a:p>
          <a:p>
            <a:pPr lvl="0"/>
            <a:r>
              <a:rPr dirty="0" lang="en-US"/>
              <a:t>Sore throat</a:t>
            </a:r>
          </a:p>
          <a:p>
            <a:pPr lvl="0"/>
            <a:r>
              <a:rPr dirty="0" lang="en-US"/>
              <a:t>Fever and chills</a:t>
            </a:r>
          </a:p>
          <a:p>
            <a:pPr lvl="0"/>
            <a:r>
              <a:rPr dirty="0" lang="en-US"/>
              <a:t>Fatigue</a:t>
            </a:r>
          </a:p>
          <a:p>
            <a:pPr lvl="0"/>
            <a:r>
              <a:rPr dirty="0" lang="en-US"/>
              <a:t>Loss of appetite</a:t>
            </a:r>
          </a:p>
          <a:p>
            <a:pPr lvl="0"/>
            <a:r>
              <a:rPr dirty="0" lang="en-US"/>
              <a:t>Muscle aches</a:t>
            </a:r>
          </a:p>
          <a:p>
            <a:pPr lvl="0"/>
            <a:r>
              <a:rPr dirty="0" lang="en-US"/>
              <a:t>Difficulty swallowing</a:t>
            </a:r>
          </a:p>
          <a:p>
            <a:pPr lvl="0"/>
            <a:r>
              <a:rPr dirty="0" lang="en-US"/>
              <a:t>Swelling and tenderness of salivary glands</a:t>
            </a:r>
          </a:p>
          <a:p>
            <a:endParaRPr dirty="0"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86" name=""/>
        <p:cNvGrpSpPr/>
        <p:nvPr/>
      </p:nvGrpSpPr>
      <p:grpSpPr>
        <a:xfrm>
          <a:off x="0" y="0"/>
          <a:ext cx="0" cy="0"/>
          <a:chOff x="0" y="0"/>
          <a:chExt cx="0" cy="0"/>
        </a:xfrm>
      </p:grpSpPr>
      <p:sp>
        <p:nvSpPr>
          <p:cNvPr id="1048755" name="Title 1"/>
          <p:cNvSpPr>
            <a:spLocks noGrp="1"/>
          </p:cNvSpPr>
          <p:nvPr>
            <p:ph type="title"/>
          </p:nvPr>
        </p:nvSpPr>
        <p:spPr/>
        <p:txBody>
          <a:bodyPr/>
          <a:p>
            <a:endParaRPr lang="en-US"/>
          </a:p>
        </p:txBody>
      </p:sp>
      <p:sp>
        <p:nvSpPr>
          <p:cNvPr id="1048756" name="Content Placeholder 2"/>
          <p:cNvSpPr>
            <a:spLocks noGrp="1"/>
          </p:cNvSpPr>
          <p:nvPr>
            <p:ph idx="1"/>
          </p:nvPr>
        </p:nvSpPr>
        <p:spPr>
          <a:xfrm>
            <a:off x="838200" y="1557338"/>
            <a:ext cx="10515600" cy="5114925"/>
          </a:xfrm>
        </p:spPr>
        <p:txBody>
          <a:bodyPr>
            <a:normAutofit/>
          </a:bodyPr>
          <a:p>
            <a:pPr indent="0" marL="0">
              <a:buNone/>
            </a:pPr>
            <a:r>
              <a:rPr b="1" dirty="0" lang="en-US"/>
              <a:t>Diagnosis</a:t>
            </a:r>
            <a:endParaRPr dirty="0" lang="en-US"/>
          </a:p>
          <a:p>
            <a:pPr lvl="0"/>
            <a:r>
              <a:rPr dirty="0" lang="en-US"/>
              <a:t>Clinical features</a:t>
            </a:r>
          </a:p>
          <a:p>
            <a:pPr lvl="0"/>
            <a:r>
              <a:rPr dirty="0" lang="en-US"/>
              <a:t>Blood test to confirm mumps virus</a:t>
            </a:r>
          </a:p>
          <a:p>
            <a:pPr indent="0" marL="0">
              <a:buNone/>
            </a:pPr>
            <a:endParaRPr dirty="0" lang="en-US"/>
          </a:p>
          <a:p>
            <a:pPr indent="0" marL="0">
              <a:buNone/>
            </a:pPr>
            <a:r>
              <a:rPr b="1" dirty="0" lang="en-US"/>
              <a:t>Management</a:t>
            </a:r>
            <a:endParaRPr dirty="0" lang="en-US"/>
          </a:p>
          <a:p>
            <a:r>
              <a:rPr dirty="0" lang="en-US"/>
              <a:t>Supportive management</a:t>
            </a:r>
          </a:p>
          <a:p>
            <a:pPr lvl="0"/>
            <a:r>
              <a:rPr dirty="0" lang="en-US"/>
              <a:t>Analgesic and pyretic</a:t>
            </a:r>
          </a:p>
          <a:p>
            <a:pPr lvl="0"/>
            <a:r>
              <a:rPr dirty="0" lang="en-US"/>
              <a:t>Corticosteroids to reduce swelling and pain  of </a:t>
            </a:r>
            <a:r>
              <a:rPr dirty="0" lang="en-US" err="1"/>
              <a:t>orchitis</a:t>
            </a:r>
            <a:endParaRPr dirty="0" lang="en-US"/>
          </a:p>
          <a:p>
            <a:pPr lvl="0"/>
            <a:r>
              <a:rPr dirty="0" lang="en-US"/>
              <a:t>Nutritious fluid diet</a:t>
            </a:r>
          </a:p>
          <a:p>
            <a:pPr lvl="0"/>
            <a:r>
              <a:rPr dirty="0" lang="en-US"/>
              <a:t>Regular mouth washes</a:t>
            </a:r>
          </a:p>
          <a:p>
            <a:pPr lvl="0"/>
            <a:r>
              <a:rPr dirty="0" lang="en-US"/>
              <a:t>Bed rest</a:t>
            </a:r>
          </a:p>
          <a:p>
            <a:pPr lvl="0"/>
            <a:r>
              <a:rPr dirty="0" lang="en-US"/>
              <a:t>Scrotal support for </a:t>
            </a:r>
            <a:r>
              <a:rPr dirty="0" lang="en-US" err="1"/>
              <a:t>orchitis</a:t>
            </a:r>
            <a:endParaRPr dirty="0" lang="en-US"/>
          </a:p>
          <a:p>
            <a:endParaRPr dirty="0"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87" name=""/>
        <p:cNvGrpSpPr/>
        <p:nvPr/>
      </p:nvGrpSpPr>
      <p:grpSpPr>
        <a:xfrm>
          <a:off x="0" y="0"/>
          <a:ext cx="0" cy="0"/>
          <a:chOff x="0" y="0"/>
          <a:chExt cx="0" cy="0"/>
        </a:xfrm>
      </p:grpSpPr>
      <p:sp>
        <p:nvSpPr>
          <p:cNvPr id="1048757" name="Title 1"/>
          <p:cNvSpPr>
            <a:spLocks noGrp="1"/>
          </p:cNvSpPr>
          <p:nvPr>
            <p:ph type="title"/>
          </p:nvPr>
        </p:nvSpPr>
        <p:spPr/>
        <p:txBody>
          <a:bodyPr/>
          <a:p>
            <a:endParaRPr lang="en-US"/>
          </a:p>
        </p:txBody>
      </p:sp>
      <p:sp>
        <p:nvSpPr>
          <p:cNvPr id="1048758" name="Content Placeholder 2"/>
          <p:cNvSpPr>
            <a:spLocks noGrp="1"/>
          </p:cNvSpPr>
          <p:nvPr>
            <p:ph idx="1"/>
          </p:nvPr>
        </p:nvSpPr>
        <p:spPr/>
        <p:txBody>
          <a:bodyPr>
            <a:normAutofit/>
          </a:bodyPr>
          <a:p>
            <a:pPr indent="0" marL="0">
              <a:buNone/>
            </a:pPr>
            <a:r>
              <a:rPr b="1" dirty="0" lang="en-US"/>
              <a:t>Complications</a:t>
            </a:r>
            <a:endParaRPr dirty="0" lang="en-US"/>
          </a:p>
          <a:p>
            <a:pPr lvl="0"/>
            <a:r>
              <a:rPr dirty="0" lang="en-US"/>
              <a:t>Encephalitis, patients present with disturbed behavior, drowsiness, convulsions, and coma</a:t>
            </a:r>
          </a:p>
          <a:p>
            <a:pPr lvl="0"/>
            <a:r>
              <a:rPr dirty="0" lang="en-US"/>
              <a:t>Meningitis presents with fever, headache, vomiting, and neck rigidity</a:t>
            </a:r>
          </a:p>
          <a:p>
            <a:pPr lvl="0"/>
            <a:r>
              <a:rPr dirty="0" lang="en-US"/>
              <a:t>Pancreatitis presenting with severe upper abdominal pain, fever and vomiting</a:t>
            </a:r>
          </a:p>
          <a:p>
            <a:pPr lvl="0"/>
            <a:r>
              <a:rPr dirty="0" lang="en-US" err="1"/>
              <a:t>Orchitis</a:t>
            </a:r>
            <a:r>
              <a:rPr dirty="0" lang="en-US"/>
              <a:t> usually unilateral characterized with fever with swollen tender testis</a:t>
            </a:r>
          </a:p>
          <a:p>
            <a:pPr lvl="0"/>
            <a:r>
              <a:rPr dirty="0" lang="en-US" err="1"/>
              <a:t>Oophoritis</a:t>
            </a:r>
            <a:r>
              <a:rPr dirty="0" lang="en-US"/>
              <a:t> characterized by severe lower abdominal pain and vomiting</a:t>
            </a:r>
          </a:p>
          <a:p>
            <a:r>
              <a:rPr dirty="0" lang="en-US"/>
              <a:t>Infertility secondary to </a:t>
            </a:r>
            <a:r>
              <a:rPr dirty="0" lang="en-US" err="1"/>
              <a:t>orchitis</a:t>
            </a:r>
            <a:r>
              <a:rPr dirty="0" lang="en-US"/>
              <a:t> and </a:t>
            </a:r>
            <a:r>
              <a:rPr dirty="0" lang="en-US" err="1"/>
              <a:t>oophoritis</a:t>
            </a:r>
            <a:endParaRPr dirty="0"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88" name=""/>
        <p:cNvGrpSpPr/>
        <p:nvPr/>
      </p:nvGrpSpPr>
      <p:grpSpPr>
        <a:xfrm>
          <a:off x="0" y="0"/>
          <a:ext cx="0" cy="0"/>
          <a:chOff x="0" y="0"/>
          <a:chExt cx="0" cy="0"/>
        </a:xfrm>
      </p:grpSpPr>
      <p:sp>
        <p:nvSpPr>
          <p:cNvPr id="1048759" name="Title 1"/>
          <p:cNvSpPr>
            <a:spLocks noGrp="1"/>
          </p:cNvSpPr>
          <p:nvPr>
            <p:ph type="title"/>
          </p:nvPr>
        </p:nvSpPr>
        <p:spPr/>
        <p:txBody>
          <a:bodyPr/>
          <a:p>
            <a:endParaRPr lang="en-US"/>
          </a:p>
        </p:txBody>
      </p:sp>
      <p:sp>
        <p:nvSpPr>
          <p:cNvPr id="1048760" name="Content Placeholder 2"/>
          <p:cNvSpPr>
            <a:spLocks noGrp="1"/>
          </p:cNvSpPr>
          <p:nvPr>
            <p:ph idx="1"/>
          </p:nvPr>
        </p:nvSpPr>
        <p:spPr/>
        <p:txBody>
          <a:bodyPr/>
          <a:p>
            <a:pPr indent="0" marL="0">
              <a:buNone/>
            </a:pPr>
            <a:r>
              <a:rPr b="1" dirty="0" lang="en-US"/>
              <a:t>Prevention</a:t>
            </a:r>
            <a:endParaRPr dirty="0" lang="en-US"/>
          </a:p>
          <a:p>
            <a:pPr lvl="0"/>
            <a:r>
              <a:rPr dirty="0" lang="en-US"/>
              <a:t>Vaccination against the disease, vaccine given as combined measles mumps rubella (MMR) inoculation</a:t>
            </a:r>
          </a:p>
          <a:p>
            <a:endParaRPr dirty="0"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89" name=""/>
        <p:cNvGrpSpPr/>
        <p:nvPr/>
      </p:nvGrpSpPr>
      <p:grpSpPr>
        <a:xfrm>
          <a:off x="0" y="0"/>
          <a:ext cx="0" cy="0"/>
          <a:chOff x="0" y="0"/>
          <a:chExt cx="0" cy="0"/>
        </a:xfrm>
      </p:grpSpPr>
      <p:sp>
        <p:nvSpPr>
          <p:cNvPr id="1048761" name="Title 1"/>
          <p:cNvSpPr>
            <a:spLocks noGrp="1"/>
          </p:cNvSpPr>
          <p:nvPr>
            <p:ph type="title"/>
          </p:nvPr>
        </p:nvSpPr>
        <p:spPr/>
        <p:txBody>
          <a:bodyPr/>
          <a:p>
            <a:r>
              <a:rPr b="1" dirty="0" lang="en-US" smtClean="0"/>
              <a:t>RUBELLA/ GERMAN MEASLES</a:t>
            </a:r>
            <a:r>
              <a:rPr dirty="0" lang="en-US" smtClean="0"/>
              <a:t/>
            </a:r>
            <a:br>
              <a:rPr dirty="0" lang="en-US" smtClean="0"/>
            </a:br>
            <a:endParaRPr dirty="0" lang="en-US"/>
          </a:p>
        </p:txBody>
      </p:sp>
      <p:sp>
        <p:nvSpPr>
          <p:cNvPr id="1048762" name="Content Placeholder 2"/>
          <p:cNvSpPr>
            <a:spLocks noGrp="1"/>
          </p:cNvSpPr>
          <p:nvPr>
            <p:ph idx="1"/>
          </p:nvPr>
        </p:nvSpPr>
        <p:spPr/>
        <p:txBody>
          <a:bodyPr/>
          <a:p>
            <a:r>
              <a:rPr dirty="0" lang="en-US" smtClean="0"/>
              <a:t>A </a:t>
            </a:r>
            <a:r>
              <a:rPr dirty="0" lang="en-US"/>
              <a:t>viral infection caused by the rubella virus. The disease is often mild with half of people not realizing they are infected.</a:t>
            </a:r>
          </a:p>
          <a:p>
            <a:r>
              <a:rPr dirty="0" lang="en-US"/>
              <a:t>Incubation period 14 </a:t>
            </a:r>
            <a:r>
              <a:rPr dirty="0" lang="en-US" smtClean="0"/>
              <a:t>days</a:t>
            </a:r>
          </a:p>
          <a:p>
            <a:pPr indent="0" marL="0">
              <a:buNone/>
            </a:pPr>
            <a:endParaRPr dirty="0" lang="en-US"/>
          </a:p>
          <a:p>
            <a:pPr indent="0" marL="0">
              <a:buNone/>
            </a:pPr>
            <a:r>
              <a:rPr b="1" dirty="0" lang="en-US"/>
              <a:t>Mode of transmission</a:t>
            </a:r>
            <a:endParaRPr dirty="0" lang="en-US"/>
          </a:p>
          <a:p>
            <a:r>
              <a:rPr dirty="0" lang="en-US"/>
              <a:t>It spreads by contact with an infected person through coughing, sneezing. People are infectious during the week before and after appearance of rash</a:t>
            </a:r>
          </a:p>
          <a:p>
            <a:endParaRPr dirty="0"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90" name=""/>
        <p:cNvGrpSpPr/>
        <p:nvPr/>
      </p:nvGrpSpPr>
      <p:grpSpPr>
        <a:xfrm>
          <a:off x="0" y="0"/>
          <a:ext cx="0" cy="0"/>
          <a:chOff x="0" y="0"/>
          <a:chExt cx="0" cy="0"/>
        </a:xfrm>
      </p:grpSpPr>
      <p:sp>
        <p:nvSpPr>
          <p:cNvPr id="1048763" name="Title 1"/>
          <p:cNvSpPr>
            <a:spLocks noGrp="1"/>
          </p:cNvSpPr>
          <p:nvPr>
            <p:ph type="title"/>
          </p:nvPr>
        </p:nvSpPr>
        <p:spPr/>
        <p:txBody>
          <a:bodyPr/>
          <a:p>
            <a:endParaRPr lang="en-US"/>
          </a:p>
        </p:txBody>
      </p:sp>
      <p:sp>
        <p:nvSpPr>
          <p:cNvPr id="1048764" name="Content Placeholder 2"/>
          <p:cNvSpPr>
            <a:spLocks noGrp="1"/>
          </p:cNvSpPr>
          <p:nvPr>
            <p:ph idx="1"/>
          </p:nvPr>
        </p:nvSpPr>
        <p:spPr/>
        <p:txBody>
          <a:bodyPr/>
          <a:p>
            <a:pPr indent="0" marL="0">
              <a:buNone/>
            </a:pPr>
            <a:r>
              <a:rPr b="1" dirty="0" lang="en-US"/>
              <a:t>Signs and symptoms</a:t>
            </a:r>
            <a:endParaRPr dirty="0" lang="en-US"/>
          </a:p>
          <a:p>
            <a:r>
              <a:rPr dirty="0" lang="en-US"/>
              <a:t>Rubella infection may begin with 1-2 days of mild fever and swollen tender lymph nodes, usually in the back of the neck or behind the ears </a:t>
            </a:r>
          </a:p>
          <a:p>
            <a:r>
              <a:rPr dirty="0" lang="en-US"/>
              <a:t>A rash that begins on the face and spread downwards, however some people who get rubella do not have any symptoms</a:t>
            </a:r>
          </a:p>
          <a:p>
            <a:r>
              <a:rPr dirty="0" lang="en-US"/>
              <a:t>Other symptoms include low grade fever, swollen glands (sub occipital and posterior cervical lymphadenopathy), joint pains, headache and conjunctivitis and running nose</a:t>
            </a:r>
          </a:p>
          <a:p>
            <a:endParaRPr dirty="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26" name=""/>
        <p:cNvGrpSpPr/>
        <p:nvPr/>
      </p:nvGrpSpPr>
      <p:grpSpPr>
        <a:xfrm>
          <a:off x="0" y="0"/>
          <a:ext cx="0" cy="0"/>
          <a:chOff x="0" y="0"/>
          <a:chExt cx="0" cy="0"/>
        </a:xfrm>
      </p:grpSpPr>
      <p:sp>
        <p:nvSpPr>
          <p:cNvPr id="1048635" name="Title 1"/>
          <p:cNvSpPr>
            <a:spLocks noGrp="1"/>
          </p:cNvSpPr>
          <p:nvPr>
            <p:ph type="title"/>
          </p:nvPr>
        </p:nvSpPr>
        <p:spPr/>
        <p:txBody>
          <a:bodyPr/>
          <a:p>
            <a:r>
              <a:rPr b="1" dirty="0" lang="en-US"/>
              <a:t>Paralytic stage/polio</a:t>
            </a:r>
            <a:r>
              <a:rPr dirty="0" lang="en-US"/>
              <a:t/>
            </a:r>
            <a:br>
              <a:rPr dirty="0" lang="en-US"/>
            </a:br>
            <a:endParaRPr dirty="0" lang="en-US"/>
          </a:p>
        </p:txBody>
      </p:sp>
      <p:sp>
        <p:nvSpPr>
          <p:cNvPr id="1048636" name="Content Placeholder 2"/>
          <p:cNvSpPr>
            <a:spLocks noGrp="1"/>
          </p:cNvSpPr>
          <p:nvPr>
            <p:ph idx="1"/>
          </p:nvPr>
        </p:nvSpPr>
        <p:spPr/>
        <p:txBody>
          <a:bodyPr/>
          <a:p>
            <a:r>
              <a:rPr dirty="0" lang="en-US"/>
              <a:t>Most serious form of the disease, initial signs of paralytic polio such as fever and headache , often mimic those of non-paralytic polio. Within a week, other signs and symptoms appear, including</a:t>
            </a:r>
          </a:p>
          <a:p>
            <a:pPr lvl="0"/>
            <a:r>
              <a:rPr dirty="0" lang="en-US"/>
              <a:t>Loss of reflexes</a:t>
            </a:r>
          </a:p>
          <a:p>
            <a:pPr lvl="0"/>
            <a:r>
              <a:rPr dirty="0" lang="en-US"/>
              <a:t>Severe muscle aches or weakness</a:t>
            </a:r>
          </a:p>
          <a:p>
            <a:pPr lvl="0"/>
            <a:r>
              <a:rPr dirty="0" lang="en-US"/>
              <a:t>Loose and floppy limbs( flaccid paralysis0</a:t>
            </a:r>
          </a:p>
          <a:p>
            <a:endParaRPr dirty="0"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91" name=""/>
        <p:cNvGrpSpPr/>
        <p:nvPr/>
      </p:nvGrpSpPr>
      <p:grpSpPr>
        <a:xfrm>
          <a:off x="0" y="0"/>
          <a:ext cx="0" cy="0"/>
          <a:chOff x="0" y="0"/>
          <a:chExt cx="0" cy="0"/>
        </a:xfrm>
      </p:grpSpPr>
      <p:sp>
        <p:nvSpPr>
          <p:cNvPr id="1048765" name="Title 1"/>
          <p:cNvSpPr>
            <a:spLocks noGrp="1"/>
          </p:cNvSpPr>
          <p:nvPr>
            <p:ph type="title"/>
          </p:nvPr>
        </p:nvSpPr>
        <p:spPr/>
        <p:txBody>
          <a:bodyPr/>
          <a:p>
            <a:endParaRPr lang="en-US"/>
          </a:p>
        </p:txBody>
      </p:sp>
      <p:sp>
        <p:nvSpPr>
          <p:cNvPr id="1048766" name="Content Placeholder 2"/>
          <p:cNvSpPr>
            <a:spLocks noGrp="1"/>
          </p:cNvSpPr>
          <p:nvPr>
            <p:ph idx="1"/>
          </p:nvPr>
        </p:nvSpPr>
        <p:spPr>
          <a:xfrm>
            <a:off x="838200" y="1825624"/>
            <a:ext cx="10515600" cy="4875213"/>
          </a:xfrm>
        </p:spPr>
        <p:txBody>
          <a:bodyPr>
            <a:normAutofit/>
          </a:bodyPr>
          <a:p>
            <a:pPr indent="0" marL="0">
              <a:buNone/>
            </a:pPr>
            <a:r>
              <a:rPr b="1" dirty="0" lang="en-US"/>
              <a:t>Diagnosis</a:t>
            </a:r>
            <a:endParaRPr dirty="0" lang="en-US"/>
          </a:p>
          <a:p>
            <a:pPr lvl="0"/>
            <a:r>
              <a:rPr dirty="0" lang="en-US"/>
              <a:t>Clinical manifestations</a:t>
            </a:r>
          </a:p>
          <a:p>
            <a:pPr lvl="0"/>
            <a:r>
              <a:rPr dirty="0" lang="en-US"/>
              <a:t>Blood, throat and urine antibody </a:t>
            </a:r>
            <a:r>
              <a:rPr dirty="0" lang="en-US" smtClean="0"/>
              <a:t>tests</a:t>
            </a:r>
          </a:p>
          <a:p>
            <a:pPr indent="0" lvl="0" marL="0">
              <a:buNone/>
            </a:pPr>
            <a:endParaRPr dirty="0" lang="en-US"/>
          </a:p>
          <a:p>
            <a:pPr indent="0" marL="0">
              <a:buNone/>
            </a:pPr>
            <a:r>
              <a:rPr b="1" dirty="0" lang="en-US"/>
              <a:t>Management</a:t>
            </a:r>
            <a:endParaRPr dirty="0" lang="en-US"/>
          </a:p>
          <a:p>
            <a:pPr lvl="0"/>
            <a:r>
              <a:rPr dirty="0" lang="en-US"/>
              <a:t>Supportive treatment </a:t>
            </a:r>
          </a:p>
          <a:p>
            <a:pPr lvl="0"/>
            <a:r>
              <a:rPr dirty="0" lang="en-US"/>
              <a:t>Ensure enough rest</a:t>
            </a:r>
          </a:p>
          <a:p>
            <a:pPr lvl="0"/>
            <a:r>
              <a:rPr dirty="0" lang="en-US"/>
              <a:t>Plenty of fluids</a:t>
            </a:r>
          </a:p>
          <a:p>
            <a:pPr lvl="0"/>
            <a:r>
              <a:rPr dirty="0" lang="en-US"/>
              <a:t>Good nutrition</a:t>
            </a:r>
          </a:p>
          <a:p>
            <a:pPr lvl="0"/>
            <a:r>
              <a:rPr dirty="0" lang="en-US"/>
              <a:t>Antipyretics and analgesic</a:t>
            </a:r>
          </a:p>
          <a:p>
            <a:endParaRPr dirty="0"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92" name=""/>
        <p:cNvGrpSpPr/>
        <p:nvPr/>
      </p:nvGrpSpPr>
      <p:grpSpPr>
        <a:xfrm>
          <a:off x="0" y="0"/>
          <a:ext cx="0" cy="0"/>
          <a:chOff x="0" y="0"/>
          <a:chExt cx="0" cy="0"/>
        </a:xfrm>
      </p:grpSpPr>
      <p:sp>
        <p:nvSpPr>
          <p:cNvPr id="1048767" name="Title 1"/>
          <p:cNvSpPr>
            <a:spLocks noGrp="1"/>
          </p:cNvSpPr>
          <p:nvPr>
            <p:ph type="title"/>
          </p:nvPr>
        </p:nvSpPr>
        <p:spPr/>
        <p:txBody>
          <a:bodyPr/>
          <a:p>
            <a:endParaRPr lang="en-US"/>
          </a:p>
        </p:txBody>
      </p:sp>
      <p:sp>
        <p:nvSpPr>
          <p:cNvPr id="1048768" name="Content Placeholder 2"/>
          <p:cNvSpPr>
            <a:spLocks noGrp="1"/>
          </p:cNvSpPr>
          <p:nvPr>
            <p:ph idx="1"/>
          </p:nvPr>
        </p:nvSpPr>
        <p:spPr>
          <a:xfrm>
            <a:off x="838200" y="1690688"/>
            <a:ext cx="10515600" cy="5024437"/>
          </a:xfrm>
        </p:spPr>
        <p:txBody>
          <a:bodyPr>
            <a:normAutofit/>
          </a:bodyPr>
          <a:p>
            <a:pPr indent="0" marL="0">
              <a:buNone/>
            </a:pPr>
            <a:r>
              <a:rPr b="1" dirty="0" lang="en-US"/>
              <a:t>Complications</a:t>
            </a:r>
            <a:endParaRPr dirty="0" lang="en-US"/>
          </a:p>
          <a:p>
            <a:pPr lvl="0"/>
            <a:r>
              <a:rPr dirty="0" lang="en-US"/>
              <a:t>Growth retardation</a:t>
            </a:r>
          </a:p>
          <a:p>
            <a:pPr lvl="0"/>
            <a:r>
              <a:rPr dirty="0" lang="en-US"/>
              <a:t>Cataracts</a:t>
            </a:r>
          </a:p>
          <a:p>
            <a:pPr lvl="0"/>
            <a:r>
              <a:rPr dirty="0" lang="en-US"/>
              <a:t>Deafness</a:t>
            </a:r>
          </a:p>
          <a:p>
            <a:pPr lvl="0"/>
            <a:r>
              <a:rPr dirty="0" lang="en-US"/>
              <a:t>Congenital heart defects</a:t>
            </a:r>
          </a:p>
          <a:p>
            <a:pPr lvl="0"/>
            <a:r>
              <a:rPr dirty="0" lang="en-US"/>
              <a:t>Intellectual  </a:t>
            </a:r>
            <a:r>
              <a:rPr dirty="0" lang="en-US" smtClean="0"/>
              <a:t>disabilities</a:t>
            </a:r>
          </a:p>
          <a:p>
            <a:pPr lvl="0"/>
            <a:endParaRPr dirty="0" lang="en-US"/>
          </a:p>
          <a:p>
            <a:pPr indent="0" marL="0">
              <a:buNone/>
            </a:pPr>
            <a:r>
              <a:rPr b="1" dirty="0" lang="en-US"/>
              <a:t>Prevention</a:t>
            </a:r>
            <a:endParaRPr dirty="0" lang="en-US"/>
          </a:p>
          <a:p>
            <a:r>
              <a:rPr dirty="0" lang="en-US"/>
              <a:t>Vaccination with rubella vaccine given as a combination with measles and mumps vaccine</a:t>
            </a:r>
          </a:p>
          <a:p>
            <a:r>
              <a:rPr dirty="0" lang="en-US"/>
              <a:t>Isolation of infected cases</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93" name=""/>
        <p:cNvGrpSpPr/>
        <p:nvPr/>
      </p:nvGrpSpPr>
      <p:grpSpPr>
        <a:xfrm>
          <a:off x="0" y="0"/>
          <a:ext cx="0" cy="0"/>
          <a:chOff x="0" y="0"/>
          <a:chExt cx="0" cy="0"/>
        </a:xfrm>
      </p:grpSpPr>
      <p:sp>
        <p:nvSpPr>
          <p:cNvPr id="1048769" name="Title 1"/>
          <p:cNvSpPr>
            <a:spLocks noGrp="1"/>
          </p:cNvSpPr>
          <p:nvPr>
            <p:ph type="title"/>
          </p:nvPr>
        </p:nvSpPr>
        <p:spPr/>
        <p:txBody>
          <a:bodyPr/>
          <a:p>
            <a:r>
              <a:rPr b="1" dirty="0" lang="en-US" smtClean="0"/>
              <a:t>YELLOW FEVER</a:t>
            </a:r>
            <a:r>
              <a:rPr dirty="0" lang="en-US" smtClean="0"/>
              <a:t/>
            </a:r>
            <a:br>
              <a:rPr dirty="0" lang="en-US" smtClean="0"/>
            </a:br>
            <a:endParaRPr dirty="0" lang="en-US"/>
          </a:p>
        </p:txBody>
      </p:sp>
      <p:sp>
        <p:nvSpPr>
          <p:cNvPr id="1048770" name="Content Placeholder 2"/>
          <p:cNvSpPr>
            <a:spLocks noGrp="1"/>
          </p:cNvSpPr>
          <p:nvPr>
            <p:ph idx="1"/>
          </p:nvPr>
        </p:nvSpPr>
        <p:spPr>
          <a:xfrm>
            <a:off x="838200" y="1825624"/>
            <a:ext cx="10515600" cy="5032375"/>
          </a:xfrm>
        </p:spPr>
        <p:txBody>
          <a:bodyPr/>
          <a:p>
            <a:r>
              <a:rPr dirty="0" lang="en-US" smtClean="0"/>
              <a:t>Is </a:t>
            </a:r>
            <a:r>
              <a:rPr dirty="0" lang="en-US"/>
              <a:t>an acute viral disease caused by yellow fever virus transmitted to human being by </a:t>
            </a:r>
            <a:r>
              <a:rPr dirty="0" lang="en-US" err="1"/>
              <a:t>aedes</a:t>
            </a:r>
            <a:r>
              <a:rPr dirty="0" lang="en-US"/>
              <a:t> </a:t>
            </a:r>
            <a:r>
              <a:rPr dirty="0" lang="en-US" err="1"/>
              <a:t>aegyptica</a:t>
            </a:r>
            <a:r>
              <a:rPr dirty="0" lang="en-US"/>
              <a:t> mosquito.</a:t>
            </a:r>
          </a:p>
          <a:p>
            <a:r>
              <a:rPr dirty="0" lang="en-US"/>
              <a:t>It is a disease of forest monkeys (zoonosis) and transmitted among them by </a:t>
            </a:r>
            <a:r>
              <a:rPr dirty="0" lang="en-US" err="1"/>
              <a:t>aedes</a:t>
            </a:r>
            <a:r>
              <a:rPr dirty="0" lang="en-US"/>
              <a:t> </a:t>
            </a:r>
            <a:r>
              <a:rPr dirty="0" lang="en-US" err="1"/>
              <a:t>africanus</a:t>
            </a:r>
            <a:r>
              <a:rPr dirty="0" lang="en-US"/>
              <a:t> mosquito.</a:t>
            </a:r>
          </a:p>
          <a:p>
            <a:r>
              <a:rPr dirty="0" lang="en-US"/>
              <a:t>Humans may be bitten outside the forest by mosquitoes who have acquired the disease from monkeys feeding on agricultural plantation. In urban areas, yellow fever is transmitted by the </a:t>
            </a:r>
            <a:r>
              <a:rPr dirty="0" lang="en-US" err="1"/>
              <a:t>aedes</a:t>
            </a:r>
            <a:r>
              <a:rPr dirty="0" lang="en-US"/>
              <a:t> </a:t>
            </a:r>
            <a:r>
              <a:rPr dirty="0" lang="en-US" err="1"/>
              <a:t>aegypti</a:t>
            </a:r>
            <a:r>
              <a:rPr dirty="0" lang="en-US"/>
              <a:t>. Yellow fever is a disease of tropical African countries especially in the rain forest</a:t>
            </a:r>
          </a:p>
          <a:p>
            <a:endParaRPr dirty="0"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94" name=""/>
        <p:cNvGrpSpPr/>
        <p:nvPr/>
      </p:nvGrpSpPr>
      <p:grpSpPr>
        <a:xfrm>
          <a:off x="0" y="0"/>
          <a:ext cx="0" cy="0"/>
          <a:chOff x="0" y="0"/>
          <a:chExt cx="0" cy="0"/>
        </a:xfrm>
      </p:grpSpPr>
      <p:sp>
        <p:nvSpPr>
          <p:cNvPr id="1048771" name="Title 1"/>
          <p:cNvSpPr>
            <a:spLocks noGrp="1"/>
          </p:cNvSpPr>
          <p:nvPr>
            <p:ph type="title"/>
          </p:nvPr>
        </p:nvSpPr>
        <p:spPr/>
        <p:txBody>
          <a:bodyPr/>
          <a:p>
            <a:endParaRPr lang="en-US"/>
          </a:p>
        </p:txBody>
      </p:sp>
      <p:sp>
        <p:nvSpPr>
          <p:cNvPr id="1048772" name="Content Placeholder 2"/>
          <p:cNvSpPr>
            <a:spLocks noGrp="1"/>
          </p:cNvSpPr>
          <p:nvPr>
            <p:ph idx="1"/>
          </p:nvPr>
        </p:nvSpPr>
        <p:spPr/>
        <p:txBody>
          <a:bodyPr/>
          <a:p>
            <a:pPr indent="0" marL="0">
              <a:buNone/>
            </a:pPr>
            <a:r>
              <a:rPr b="1" dirty="0" lang="en-US"/>
              <a:t>Mode of transmission</a:t>
            </a:r>
            <a:endParaRPr dirty="0" lang="en-US"/>
          </a:p>
          <a:p>
            <a:r>
              <a:rPr dirty="0" lang="en-US"/>
              <a:t>Mosquitoes becomes infected after feeding on the blood of infected monkeys or person on the third day of the fever</a:t>
            </a:r>
          </a:p>
          <a:p>
            <a:r>
              <a:rPr dirty="0" lang="en-US"/>
              <a:t>A person may also become infected through handling of blood from infected individual in the first three days of the disease or handling infected monkey in early stages of </a:t>
            </a:r>
            <a:r>
              <a:rPr dirty="0" lang="en-US" err="1"/>
              <a:t>viraemia</a:t>
            </a:r>
            <a:endParaRPr dirty="0" lang="en-US"/>
          </a:p>
          <a:p>
            <a:r>
              <a:rPr dirty="0" lang="en-US"/>
              <a:t>Laboratory staff may become infected when working on infected monkeys or mosquitoes</a:t>
            </a:r>
          </a:p>
          <a:p>
            <a:endParaRPr dirty="0"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95" name=""/>
        <p:cNvGrpSpPr/>
        <p:nvPr/>
      </p:nvGrpSpPr>
      <p:grpSpPr>
        <a:xfrm>
          <a:off x="0" y="0"/>
          <a:ext cx="0" cy="0"/>
          <a:chOff x="0" y="0"/>
          <a:chExt cx="0" cy="0"/>
        </a:xfrm>
      </p:grpSpPr>
      <p:sp>
        <p:nvSpPr>
          <p:cNvPr id="1048773" name="Title 1"/>
          <p:cNvSpPr>
            <a:spLocks noGrp="1"/>
          </p:cNvSpPr>
          <p:nvPr>
            <p:ph type="title"/>
          </p:nvPr>
        </p:nvSpPr>
        <p:spPr/>
        <p:txBody>
          <a:bodyPr/>
          <a:p>
            <a:endParaRPr lang="en-US"/>
          </a:p>
        </p:txBody>
      </p:sp>
      <p:sp>
        <p:nvSpPr>
          <p:cNvPr id="1048774" name="Content Placeholder 2"/>
          <p:cNvSpPr>
            <a:spLocks noGrp="1"/>
          </p:cNvSpPr>
          <p:nvPr>
            <p:ph idx="1"/>
          </p:nvPr>
        </p:nvSpPr>
        <p:spPr/>
        <p:txBody>
          <a:bodyPr>
            <a:normAutofit/>
          </a:bodyPr>
          <a:p>
            <a:pPr indent="0" marL="0">
              <a:buNone/>
            </a:pPr>
            <a:r>
              <a:rPr b="1" dirty="0" lang="en-US"/>
              <a:t>Clinical features</a:t>
            </a:r>
            <a:endParaRPr dirty="0" lang="en-US"/>
          </a:p>
          <a:p>
            <a:pPr lvl="0"/>
            <a:r>
              <a:rPr dirty="0" lang="en-US"/>
              <a:t>Fever</a:t>
            </a:r>
          </a:p>
          <a:p>
            <a:pPr lvl="0"/>
            <a:r>
              <a:rPr dirty="0" lang="en-US"/>
              <a:t>Headache</a:t>
            </a:r>
          </a:p>
          <a:p>
            <a:pPr lvl="0"/>
            <a:r>
              <a:rPr dirty="0" lang="en-US"/>
              <a:t>Backache</a:t>
            </a:r>
          </a:p>
          <a:p>
            <a:pPr lvl="0"/>
            <a:r>
              <a:rPr dirty="0" lang="en-US"/>
              <a:t>Nausea and vomiting</a:t>
            </a:r>
          </a:p>
          <a:p>
            <a:pPr lvl="0"/>
            <a:r>
              <a:rPr dirty="0" lang="en-US"/>
              <a:t>Bleeding tendencies (</a:t>
            </a:r>
            <a:r>
              <a:rPr dirty="0" lang="en-US" err="1"/>
              <a:t>epixtasis</a:t>
            </a:r>
            <a:r>
              <a:rPr dirty="0" lang="en-US"/>
              <a:t>, bleeding gums, hematemesis, </a:t>
            </a:r>
            <a:r>
              <a:rPr dirty="0" lang="en-US" err="1"/>
              <a:t>maelena</a:t>
            </a:r>
            <a:r>
              <a:rPr dirty="0" lang="en-US"/>
              <a:t>)</a:t>
            </a:r>
          </a:p>
          <a:p>
            <a:pPr lvl="0"/>
            <a:r>
              <a:rPr dirty="0" lang="en-US"/>
              <a:t>Liver cell necrosis in severe illness resulting in jaundice</a:t>
            </a:r>
          </a:p>
          <a:p>
            <a:pPr lvl="0"/>
            <a:r>
              <a:rPr dirty="0" lang="en-US"/>
              <a:t>Nephritis leading to albuminuria which may proceed to anuria and renal failure</a:t>
            </a:r>
          </a:p>
          <a:p>
            <a:endParaRPr dirty="0"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96" name=""/>
        <p:cNvGrpSpPr/>
        <p:nvPr/>
      </p:nvGrpSpPr>
      <p:grpSpPr>
        <a:xfrm>
          <a:off x="0" y="0"/>
          <a:ext cx="0" cy="0"/>
          <a:chOff x="0" y="0"/>
          <a:chExt cx="0" cy="0"/>
        </a:xfrm>
      </p:grpSpPr>
      <p:sp>
        <p:nvSpPr>
          <p:cNvPr id="1048775" name="Title 1"/>
          <p:cNvSpPr>
            <a:spLocks noGrp="1"/>
          </p:cNvSpPr>
          <p:nvPr>
            <p:ph type="title"/>
          </p:nvPr>
        </p:nvSpPr>
        <p:spPr/>
        <p:txBody>
          <a:bodyPr/>
          <a:p>
            <a:endParaRPr lang="en-US"/>
          </a:p>
        </p:txBody>
      </p:sp>
      <p:sp>
        <p:nvSpPr>
          <p:cNvPr id="1048776" name="Content Placeholder 2"/>
          <p:cNvSpPr>
            <a:spLocks noGrp="1"/>
          </p:cNvSpPr>
          <p:nvPr>
            <p:ph idx="1"/>
          </p:nvPr>
        </p:nvSpPr>
        <p:spPr/>
        <p:txBody>
          <a:bodyPr/>
          <a:p>
            <a:pPr indent="0" marL="0">
              <a:buNone/>
            </a:pPr>
            <a:r>
              <a:rPr b="1" dirty="0" lang="en-US"/>
              <a:t>Diagnosis</a:t>
            </a:r>
            <a:endParaRPr dirty="0" lang="en-US"/>
          </a:p>
          <a:p>
            <a:r>
              <a:rPr dirty="0" lang="en-US"/>
              <a:t>Clinical diagnosis</a:t>
            </a:r>
          </a:p>
          <a:p>
            <a:r>
              <a:rPr dirty="0" lang="en-US"/>
              <a:t>Polymerase chain reaction ( PCR)</a:t>
            </a:r>
          </a:p>
          <a:p>
            <a:r>
              <a:rPr dirty="0" lang="en-US"/>
              <a:t>Enzyme linked </a:t>
            </a:r>
            <a:r>
              <a:rPr dirty="0" lang="en-US" err="1"/>
              <a:t>immunosorbent</a:t>
            </a:r>
            <a:r>
              <a:rPr dirty="0" lang="en-US"/>
              <a:t> assay ( ELISA)</a:t>
            </a:r>
          </a:p>
          <a:p>
            <a:endParaRPr dirty="0"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97" name=""/>
        <p:cNvGrpSpPr/>
        <p:nvPr/>
      </p:nvGrpSpPr>
      <p:grpSpPr>
        <a:xfrm>
          <a:off x="0" y="0"/>
          <a:ext cx="0" cy="0"/>
          <a:chOff x="0" y="0"/>
          <a:chExt cx="0" cy="0"/>
        </a:xfrm>
      </p:grpSpPr>
      <p:sp>
        <p:nvSpPr>
          <p:cNvPr id="1048777" name="Title 1"/>
          <p:cNvSpPr>
            <a:spLocks noGrp="1"/>
          </p:cNvSpPr>
          <p:nvPr>
            <p:ph type="title"/>
          </p:nvPr>
        </p:nvSpPr>
        <p:spPr/>
        <p:txBody>
          <a:bodyPr/>
          <a:p>
            <a:endParaRPr lang="en-US"/>
          </a:p>
        </p:txBody>
      </p:sp>
      <p:sp>
        <p:nvSpPr>
          <p:cNvPr id="1048778" name="Content Placeholder 2"/>
          <p:cNvSpPr>
            <a:spLocks noGrp="1"/>
          </p:cNvSpPr>
          <p:nvPr>
            <p:ph idx="1"/>
          </p:nvPr>
        </p:nvSpPr>
        <p:spPr/>
        <p:txBody>
          <a:bodyPr>
            <a:normAutofit/>
          </a:bodyPr>
          <a:p>
            <a:pPr indent="0" marL="0">
              <a:buNone/>
            </a:pPr>
            <a:endParaRPr dirty="0" lang="en-US"/>
          </a:p>
          <a:p>
            <a:pPr indent="0" marL="0">
              <a:buNone/>
            </a:pPr>
            <a:r>
              <a:rPr b="1" dirty="0" lang="en-US"/>
              <a:t>Management</a:t>
            </a:r>
            <a:endParaRPr dirty="0" lang="en-US"/>
          </a:p>
          <a:p>
            <a:r>
              <a:rPr dirty="0" lang="en-US"/>
              <a:t>It has no specific drug for management </a:t>
            </a:r>
          </a:p>
          <a:p>
            <a:r>
              <a:rPr dirty="0" lang="en-US"/>
              <a:t>Requires supportive treatment</a:t>
            </a:r>
          </a:p>
          <a:p>
            <a:pPr lvl="0"/>
            <a:r>
              <a:rPr dirty="0" lang="en-US"/>
              <a:t>Patient is nursed in strict isolation using barrier nursing techniques</a:t>
            </a:r>
          </a:p>
          <a:p>
            <a:pPr lvl="0"/>
            <a:r>
              <a:rPr dirty="0" lang="en-US"/>
              <a:t>Ensure no further contact with the mosquito through use of insecticide treated nets and ensuring the room is screened</a:t>
            </a:r>
          </a:p>
          <a:p>
            <a:pPr lvl="0"/>
            <a:r>
              <a:rPr dirty="0" lang="en-US"/>
              <a:t>Use of antipyretics</a:t>
            </a:r>
          </a:p>
          <a:p>
            <a:pPr lvl="0"/>
            <a:r>
              <a:rPr dirty="0" lang="en-US"/>
              <a:t>Rehydration</a:t>
            </a:r>
          </a:p>
          <a:p>
            <a:pPr lvl="0"/>
            <a:r>
              <a:rPr dirty="0" lang="en-US"/>
              <a:t>Good nutrition</a:t>
            </a:r>
          </a:p>
          <a:p>
            <a:endParaRPr dirty="0"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98" name=""/>
        <p:cNvGrpSpPr/>
        <p:nvPr/>
      </p:nvGrpSpPr>
      <p:grpSpPr>
        <a:xfrm>
          <a:off x="0" y="0"/>
          <a:ext cx="0" cy="0"/>
          <a:chOff x="0" y="0"/>
          <a:chExt cx="0" cy="0"/>
        </a:xfrm>
      </p:grpSpPr>
      <p:sp>
        <p:nvSpPr>
          <p:cNvPr id="1048779" name="Title 1"/>
          <p:cNvSpPr>
            <a:spLocks noGrp="1"/>
          </p:cNvSpPr>
          <p:nvPr>
            <p:ph type="title"/>
          </p:nvPr>
        </p:nvSpPr>
        <p:spPr/>
        <p:txBody>
          <a:bodyPr/>
          <a:p>
            <a:endParaRPr lang="en-US"/>
          </a:p>
        </p:txBody>
      </p:sp>
      <p:sp>
        <p:nvSpPr>
          <p:cNvPr id="1048780" name="Content Placeholder 2"/>
          <p:cNvSpPr>
            <a:spLocks noGrp="1"/>
          </p:cNvSpPr>
          <p:nvPr>
            <p:ph idx="1"/>
          </p:nvPr>
        </p:nvSpPr>
        <p:spPr/>
        <p:txBody>
          <a:bodyPr>
            <a:normAutofit/>
          </a:bodyPr>
          <a:p>
            <a:pPr indent="0" marL="0">
              <a:buNone/>
            </a:pPr>
            <a:r>
              <a:rPr b="1" dirty="0" lang="en-US"/>
              <a:t>Prevention and control</a:t>
            </a:r>
            <a:endParaRPr dirty="0" lang="en-US"/>
          </a:p>
          <a:p>
            <a:pPr lvl="0"/>
            <a:r>
              <a:rPr dirty="0" lang="en-US"/>
              <a:t>Administering yellow fever vaccine to all travelers coming from and going to yellow fever endemic areas</a:t>
            </a:r>
          </a:p>
          <a:p>
            <a:pPr lvl="0"/>
            <a:r>
              <a:rPr dirty="0" lang="en-US"/>
              <a:t>Spraying aircraft coming in from yellow fever endemic areas with insecticides</a:t>
            </a:r>
          </a:p>
          <a:p>
            <a:pPr lvl="0"/>
            <a:r>
              <a:rPr dirty="0" lang="en-US"/>
              <a:t>Isolating infected cases. Infected individual should be quarantined in screened houses for seven days</a:t>
            </a:r>
          </a:p>
          <a:p>
            <a:pPr lvl="0"/>
            <a:r>
              <a:rPr dirty="0" lang="en-US"/>
              <a:t>Mass immunization campaign for the community in areas infected with </a:t>
            </a:r>
            <a:r>
              <a:rPr dirty="0" lang="en-US" err="1"/>
              <a:t>aedes</a:t>
            </a:r>
            <a:r>
              <a:rPr dirty="0" lang="en-US"/>
              <a:t> </a:t>
            </a:r>
            <a:r>
              <a:rPr dirty="0" lang="en-US" err="1"/>
              <a:t>aegypti</a:t>
            </a:r>
            <a:r>
              <a:rPr dirty="0" lang="en-US"/>
              <a:t> mosquito</a:t>
            </a:r>
          </a:p>
          <a:p>
            <a:pPr lvl="0"/>
            <a:r>
              <a:rPr dirty="0" lang="en-US"/>
              <a:t>Spraying </a:t>
            </a:r>
            <a:r>
              <a:rPr dirty="0" lang="en-US" err="1"/>
              <a:t>larvicides</a:t>
            </a:r>
            <a:r>
              <a:rPr dirty="0" lang="en-US"/>
              <a:t> in all mosquito breeding places</a:t>
            </a:r>
          </a:p>
          <a:p>
            <a:endParaRPr dirty="0"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99" name=""/>
        <p:cNvGrpSpPr/>
        <p:nvPr/>
      </p:nvGrpSpPr>
      <p:grpSpPr>
        <a:xfrm>
          <a:off x="0" y="0"/>
          <a:ext cx="0" cy="0"/>
          <a:chOff x="0" y="0"/>
          <a:chExt cx="0" cy="0"/>
        </a:xfrm>
      </p:grpSpPr>
      <p:sp>
        <p:nvSpPr>
          <p:cNvPr id="1048781" name="Title 1"/>
          <p:cNvSpPr>
            <a:spLocks noGrp="1"/>
          </p:cNvSpPr>
          <p:nvPr>
            <p:ph type="title"/>
          </p:nvPr>
        </p:nvSpPr>
        <p:spPr/>
        <p:txBody>
          <a:bodyPr/>
          <a:p>
            <a:r>
              <a:rPr b="1" dirty="0" lang="en-US" smtClean="0"/>
              <a:t>PNEUMOCOCCAL DISEASE</a:t>
            </a:r>
            <a:r>
              <a:rPr dirty="0" lang="en-US" smtClean="0"/>
              <a:t/>
            </a:r>
            <a:br>
              <a:rPr dirty="0" lang="en-US" smtClean="0"/>
            </a:br>
            <a:endParaRPr dirty="0" lang="en-US"/>
          </a:p>
        </p:txBody>
      </p:sp>
      <p:sp>
        <p:nvSpPr>
          <p:cNvPr id="1048782" name="Content Placeholder 2"/>
          <p:cNvSpPr>
            <a:spLocks noGrp="1"/>
          </p:cNvSpPr>
          <p:nvPr>
            <p:ph idx="1"/>
          </p:nvPr>
        </p:nvSpPr>
        <p:spPr/>
        <p:txBody>
          <a:bodyPr/>
          <a:p>
            <a:r>
              <a:rPr b="1" dirty="0" lang="en-US" smtClean="0"/>
              <a:t>Causative </a:t>
            </a:r>
            <a:r>
              <a:rPr b="1" dirty="0" lang="en-US"/>
              <a:t>organism</a:t>
            </a:r>
            <a:endParaRPr dirty="0" lang="en-US"/>
          </a:p>
          <a:p>
            <a:r>
              <a:rPr dirty="0" lang="en-US"/>
              <a:t>Bacterium streptococcus </a:t>
            </a:r>
            <a:r>
              <a:rPr dirty="0" lang="en-US" err="1"/>
              <a:t>pneumoniae</a:t>
            </a:r>
            <a:endParaRPr dirty="0" lang="en-US"/>
          </a:p>
          <a:p>
            <a:r>
              <a:rPr b="1" dirty="0" lang="en-US"/>
              <a:t>Mode of transmission</a:t>
            </a:r>
            <a:endParaRPr dirty="0" lang="en-US"/>
          </a:p>
          <a:p>
            <a:r>
              <a:rPr dirty="0" lang="en-US"/>
              <a:t>The disease is spread by airborne or direct exposure to respiratory droplets from an infected person through sneezing and coughing </a:t>
            </a:r>
          </a:p>
          <a:p>
            <a:endParaRPr dirty="0"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200" name=""/>
        <p:cNvGrpSpPr/>
        <p:nvPr/>
      </p:nvGrpSpPr>
      <p:grpSpPr>
        <a:xfrm>
          <a:off x="0" y="0"/>
          <a:ext cx="0" cy="0"/>
          <a:chOff x="0" y="0"/>
          <a:chExt cx="0" cy="0"/>
        </a:xfrm>
      </p:grpSpPr>
      <p:sp>
        <p:nvSpPr>
          <p:cNvPr id="1048783" name="Title 1"/>
          <p:cNvSpPr>
            <a:spLocks noGrp="1"/>
          </p:cNvSpPr>
          <p:nvPr>
            <p:ph type="title"/>
          </p:nvPr>
        </p:nvSpPr>
        <p:spPr/>
        <p:txBody>
          <a:bodyPr/>
          <a:p>
            <a:endParaRPr lang="en-US"/>
          </a:p>
        </p:txBody>
      </p:sp>
      <p:sp>
        <p:nvSpPr>
          <p:cNvPr id="1048784" name="Content Placeholder 2"/>
          <p:cNvSpPr>
            <a:spLocks noGrp="1"/>
          </p:cNvSpPr>
          <p:nvPr>
            <p:ph idx="1"/>
          </p:nvPr>
        </p:nvSpPr>
        <p:spPr/>
        <p:txBody>
          <a:bodyPr/>
          <a:p>
            <a:pPr indent="0" marL="0">
              <a:buNone/>
            </a:pPr>
            <a:r>
              <a:rPr b="1" dirty="0" lang="en-US"/>
              <a:t>Signs and symptoms </a:t>
            </a:r>
            <a:endParaRPr dirty="0" lang="en-US"/>
          </a:p>
          <a:p>
            <a:pPr lvl="0"/>
            <a:r>
              <a:rPr dirty="0" lang="en-US"/>
              <a:t>Fever and chills</a:t>
            </a:r>
          </a:p>
          <a:p>
            <a:pPr lvl="0"/>
            <a:r>
              <a:rPr dirty="0" lang="en-US"/>
              <a:t>Cough</a:t>
            </a:r>
          </a:p>
          <a:p>
            <a:pPr lvl="0"/>
            <a:r>
              <a:rPr dirty="0" lang="en-US"/>
              <a:t>Rapid breathing or difficulty breathing</a:t>
            </a:r>
          </a:p>
          <a:p>
            <a:r>
              <a:rPr dirty="0" lang="en-US"/>
              <a:t>Chest pains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27" name=""/>
        <p:cNvGrpSpPr/>
        <p:nvPr/>
      </p:nvGrpSpPr>
      <p:grpSpPr>
        <a:xfrm>
          <a:off x="0" y="0"/>
          <a:ext cx="0" cy="0"/>
          <a:chOff x="0" y="0"/>
          <a:chExt cx="0" cy="0"/>
        </a:xfrm>
      </p:grpSpPr>
      <p:sp>
        <p:nvSpPr>
          <p:cNvPr id="1048637" name="Title 1"/>
          <p:cNvSpPr>
            <a:spLocks noGrp="1"/>
          </p:cNvSpPr>
          <p:nvPr>
            <p:ph type="title"/>
          </p:nvPr>
        </p:nvSpPr>
        <p:spPr/>
        <p:txBody>
          <a:bodyPr/>
          <a:p>
            <a:r>
              <a:rPr b="1" dirty="0" lang="en-US"/>
              <a:t>Post-polio syndrome / stage</a:t>
            </a:r>
            <a:r>
              <a:rPr dirty="0" lang="en-US"/>
              <a:t/>
            </a:r>
            <a:br>
              <a:rPr dirty="0" lang="en-US"/>
            </a:br>
            <a:endParaRPr dirty="0" lang="en-US"/>
          </a:p>
        </p:txBody>
      </p:sp>
      <p:sp>
        <p:nvSpPr>
          <p:cNvPr id="1048638" name="Content Placeholder 2"/>
          <p:cNvSpPr>
            <a:spLocks noGrp="1"/>
          </p:cNvSpPr>
          <p:nvPr>
            <p:ph idx="1"/>
          </p:nvPr>
        </p:nvSpPr>
        <p:spPr>
          <a:xfrm>
            <a:off x="847725" y="1443038"/>
            <a:ext cx="10515600" cy="6286500"/>
          </a:xfrm>
        </p:spPr>
        <p:txBody>
          <a:bodyPr/>
          <a:p>
            <a:r>
              <a:rPr dirty="0" lang="en-US"/>
              <a:t>It is a cluster of disabling signs and symptoms that affect some people years after polio. Common signs and symptoms </a:t>
            </a:r>
          </a:p>
          <a:p>
            <a:pPr lvl="0"/>
            <a:r>
              <a:rPr dirty="0" lang="en-US"/>
              <a:t>Progressive muscle or joint weakness and pain</a:t>
            </a:r>
          </a:p>
          <a:p>
            <a:pPr lvl="0"/>
            <a:r>
              <a:rPr dirty="0" lang="en-US"/>
              <a:t>Fatigue</a:t>
            </a:r>
          </a:p>
          <a:p>
            <a:pPr lvl="0"/>
            <a:r>
              <a:rPr dirty="0" lang="en-US"/>
              <a:t>Muscle wasting</a:t>
            </a:r>
          </a:p>
          <a:p>
            <a:pPr lvl="0"/>
            <a:r>
              <a:rPr dirty="0" lang="en-US"/>
              <a:t>Breathing and swallowing difficulties</a:t>
            </a:r>
          </a:p>
          <a:p>
            <a:pPr lvl="0"/>
            <a:r>
              <a:rPr dirty="0" lang="en-US"/>
              <a:t>Sleep related breathing disorders </a:t>
            </a:r>
            <a:r>
              <a:rPr dirty="0" lang="en-US" err="1"/>
              <a:t>eg</a:t>
            </a:r>
            <a:r>
              <a:rPr dirty="0" lang="en-US"/>
              <a:t> sleep apnea</a:t>
            </a:r>
          </a:p>
          <a:p>
            <a:pPr lvl="0"/>
            <a:r>
              <a:rPr dirty="0" lang="en-US"/>
              <a:t>Decrease in tolerance of cold temperature</a:t>
            </a:r>
          </a:p>
          <a:p>
            <a:endParaRPr dirty="0"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202" name=""/>
        <p:cNvGrpSpPr/>
        <p:nvPr/>
      </p:nvGrpSpPr>
      <p:grpSpPr>
        <a:xfrm>
          <a:off x="0" y="0"/>
          <a:ext cx="0" cy="0"/>
          <a:chOff x="0" y="0"/>
          <a:chExt cx="0" cy="0"/>
        </a:xfrm>
      </p:grpSpPr>
      <p:sp>
        <p:nvSpPr>
          <p:cNvPr id="1048789" name="Title 1"/>
          <p:cNvSpPr>
            <a:spLocks noGrp="1"/>
          </p:cNvSpPr>
          <p:nvPr>
            <p:ph type="title"/>
          </p:nvPr>
        </p:nvSpPr>
        <p:spPr>
          <a:xfrm>
            <a:off x="438150" y="2536825"/>
            <a:ext cx="10515600" cy="1325563"/>
          </a:xfrm>
        </p:spPr>
        <p:txBody>
          <a:bodyPr>
            <a:normAutofit/>
          </a:bodyPr>
          <a:p>
            <a:r>
              <a:rPr b="1" dirty="0" sz="8000" lang="en-US" smtClean="0"/>
              <a:t>END!!!</a:t>
            </a:r>
            <a:endParaRPr b="1" dirty="0" sz="8000" lang="en-US"/>
          </a:p>
        </p:txBody>
      </p:sp>
    </p:spTree>
  </p:cSld>
  <p:clrMapOvr>
    <a:masterClrMapping/>
  </p:clrMapOvr>
</p:sld>
</file>

<file path=ppt/theme/theme1.xml><?xml version="1.0" encoding="utf-8"?>
<a:theme xmlns:a="http://schemas.openxmlformats.org/drawingml/2006/main" name="Facet">
  <a:themeElements>
    <a:clrScheme name="Facet">
      <a:dk1>
        <a:sysClr lastClr="000000" val="windowText"/>
      </a:dk1>
      <a:lt1>
        <a:sysClr lastClr="FFFFFF" val="window"/>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r="5400000" dist="25400" rotWithShape="0">
              <a:srgbClr val="000000">
                <a:alpha val="35000"/>
              </a:srgbClr>
            </a:outerShdw>
          </a:effectLst>
        </a:effectStyle>
        <a:effectStyle>
          <a:effectLst>
            <a:outerShdw blurRad="50800" dir="5400000" dist="38100" rotWithShape="0">
              <a:srgbClr val="000000">
                <a:alpha val="35000"/>
              </a:srgbClr>
            </a:outerShdw>
          </a:effectLst>
          <a:scene3d>
            <a:camera prst="orthographicFront">
              <a:rot lat="0" lon="0" rev="0"/>
            </a:camera>
            <a:lightRig dir="tl" rig="threePt"/>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title>CHILDHOOD IMMUNIZABLE DISEASES BY: AWINO JANESELLINE SEPTEMBER 2018</dc:title>
  <dc:creator>User</dc:creator>
  <cp:lastModifiedBy>User</cp:lastModifiedBy>
  <dcterms:created xsi:type="dcterms:W3CDTF">2019-09-17T12:15:19Z</dcterms:created>
  <dcterms:modified xsi:type="dcterms:W3CDTF">2019-09-18T10:39:52Z</dcterms:modified>
</cp:coreProperties>
</file>