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8F3564-69F5-4B5A-8B13-0AFD5C9A71AA}" type="datetimeFigureOut">
              <a:rPr lang="en-US" smtClean="0"/>
              <a:pPr/>
              <a:t>12/8/2014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3E28E0-FF22-4B94-986D-EEA7AD634DC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PHRENOLOGY</a:t>
            </a:r>
            <a:endParaRPr lang="en-US" dirty="0"/>
          </a:p>
        </p:txBody>
      </p:sp>
      <p:pic>
        <p:nvPicPr>
          <p:cNvPr id="6" name="Content Placeholder 5" descr="Phrenology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981200"/>
            <a:ext cx="8534400" cy="4541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ZIGZAG AND PERIPHERAL VISION</a:t>
            </a:r>
            <a:endParaRPr lang="en-US" dirty="0"/>
          </a:p>
        </p:txBody>
      </p:sp>
      <p:pic>
        <p:nvPicPr>
          <p:cNvPr id="4" name="Content Placeholder 3" descr="ZIGZA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7266" y="1935163"/>
            <a:ext cx="7929467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BRAIN BENDER</a:t>
            </a:r>
            <a:endParaRPr lang="en-US" dirty="0"/>
          </a:p>
        </p:txBody>
      </p:sp>
      <p:pic>
        <p:nvPicPr>
          <p:cNvPr id="4" name="Content Placeholder 3" descr="Brain bender 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200" y="1905000"/>
            <a:ext cx="5171773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BRAIN</a:t>
            </a:r>
            <a:endParaRPr lang="en-US" dirty="0"/>
          </a:p>
        </p:txBody>
      </p:sp>
      <p:pic>
        <p:nvPicPr>
          <p:cNvPr id="4" name="Content Placeholder 3" descr="The brain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35163"/>
            <a:ext cx="8229600" cy="4694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OPTICAL ILLUSIONS</a:t>
            </a:r>
            <a:endParaRPr lang="en-US" dirty="0"/>
          </a:p>
        </p:txBody>
      </p:sp>
      <p:pic>
        <p:nvPicPr>
          <p:cNvPr id="4" name="Content Placeholder 3" descr="cup and vase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935163"/>
            <a:ext cx="8001000" cy="46180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PERSPECTIVE CUES</a:t>
            </a:r>
            <a:endParaRPr lang="en-US" dirty="0"/>
          </a:p>
        </p:txBody>
      </p:sp>
      <p:pic>
        <p:nvPicPr>
          <p:cNvPr id="4" name="Content Placeholder 3" descr="table top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935163"/>
            <a:ext cx="7620000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PERSPECTIVE ILLUSIONS</a:t>
            </a:r>
            <a:endParaRPr lang="en-US" dirty="0"/>
          </a:p>
        </p:txBody>
      </p:sp>
      <p:pic>
        <p:nvPicPr>
          <p:cNvPr id="4" name="Content Placeholder 3" descr="Perspective illusion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35163"/>
            <a:ext cx="9144000" cy="4922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FICK’S T</a:t>
            </a:r>
            <a:endParaRPr lang="en-US" dirty="0"/>
          </a:p>
        </p:txBody>
      </p:sp>
      <p:pic>
        <p:nvPicPr>
          <p:cNvPr id="4" name="Content Placeholder 3" descr="Fick's T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35163"/>
            <a:ext cx="8305800" cy="4922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RAILROADING</a:t>
            </a:r>
            <a:endParaRPr lang="en-US" dirty="0"/>
          </a:p>
        </p:txBody>
      </p:sp>
      <p:pic>
        <p:nvPicPr>
          <p:cNvPr id="4" name="Content Placeholder 3" descr="Railroad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2351373"/>
            <a:ext cx="6934200" cy="3557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CORNERING THEORY</a:t>
            </a:r>
            <a:endParaRPr lang="en-US" dirty="0"/>
          </a:p>
        </p:txBody>
      </p:sp>
      <p:pic>
        <p:nvPicPr>
          <p:cNvPr id="4" name="Content Placeholder 3" descr="Cornering theory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35163"/>
            <a:ext cx="9144000" cy="4922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BLACK AND WHITE LINES</a:t>
            </a:r>
            <a:endParaRPr lang="en-US" dirty="0"/>
          </a:p>
        </p:txBody>
      </p:sp>
      <p:pic>
        <p:nvPicPr>
          <p:cNvPr id="4" name="Content Placeholder 3" descr="Black squares and white line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09800"/>
            <a:ext cx="8382000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FIREWORKS</a:t>
            </a:r>
            <a:endParaRPr lang="en-US" dirty="0"/>
          </a:p>
        </p:txBody>
      </p:sp>
      <p:pic>
        <p:nvPicPr>
          <p:cNvPr id="4" name="Content Placeholder 3" descr="Firework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935163"/>
            <a:ext cx="8458200" cy="46180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SPANISH CASTLE</a:t>
            </a:r>
            <a:endParaRPr lang="en-US" dirty="0"/>
          </a:p>
        </p:txBody>
      </p:sp>
      <p:pic>
        <p:nvPicPr>
          <p:cNvPr id="4" name="Content Placeholder 3" descr="Spanish castle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35163"/>
            <a:ext cx="8382000" cy="4694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COLOUR BLINDNESS</a:t>
            </a:r>
            <a:endParaRPr lang="en-US" dirty="0"/>
          </a:p>
        </p:txBody>
      </p:sp>
      <p:pic>
        <p:nvPicPr>
          <p:cNvPr id="4" name="Content Placeholder 3" descr="Colour blindnes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935163"/>
            <a:ext cx="7924800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OPPONENT COLOURS</a:t>
            </a:r>
            <a:endParaRPr lang="en-US" dirty="0"/>
          </a:p>
        </p:txBody>
      </p:sp>
      <p:pic>
        <p:nvPicPr>
          <p:cNvPr id="4" name="Content Placeholder 3" descr="Opponent colour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4954" y="2077052"/>
            <a:ext cx="7759446" cy="4323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CONTRASTS</a:t>
            </a:r>
            <a:endParaRPr lang="en-US" dirty="0"/>
          </a:p>
        </p:txBody>
      </p:sp>
      <p:pic>
        <p:nvPicPr>
          <p:cNvPr id="4" name="Content Placeholder 3" descr="Contrast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81200"/>
            <a:ext cx="8839199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FUSING COLOUR AND LINE</a:t>
            </a:r>
            <a:endParaRPr lang="en-US" dirty="0"/>
          </a:p>
        </p:txBody>
      </p:sp>
      <p:pic>
        <p:nvPicPr>
          <p:cNvPr id="4" name="Content Placeholder 3" descr="Fusing colour and line 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06604" y="1935163"/>
            <a:ext cx="3530791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IS HIDING AMONG THE ROCKS AND TREES?</a:t>
            </a:r>
            <a:endParaRPr lang="en-US" dirty="0"/>
          </a:p>
        </p:txBody>
      </p:sp>
      <p:pic>
        <p:nvPicPr>
          <p:cNvPr id="4" name="Content Placeholder 3" descr="What is hiding in the rocks and bushe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1590" y="2152491"/>
            <a:ext cx="6560820" cy="39547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IS HIDING AMONG THE ROCKS AND TREES?</a:t>
            </a:r>
            <a:endParaRPr lang="en-US" dirty="0"/>
          </a:p>
        </p:txBody>
      </p:sp>
      <p:pic>
        <p:nvPicPr>
          <p:cNvPr id="4" name="Content Placeholder 3" descr="What is hiding in the rocks and bushes 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430" y="2227929"/>
            <a:ext cx="6835140" cy="38039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IS HIDING AMONG THE ROCKS AND TREES?</a:t>
            </a:r>
            <a:endParaRPr lang="en-US" dirty="0"/>
          </a:p>
        </p:txBody>
      </p:sp>
      <p:pic>
        <p:nvPicPr>
          <p:cNvPr id="5" name="Content Placeholder 4" descr="What is hiding in the rocks and bushes 0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0610"/>
            <a:ext cx="4038600" cy="2434417"/>
          </a:xfrm>
        </p:spPr>
      </p:pic>
      <p:pic>
        <p:nvPicPr>
          <p:cNvPr id="6" name="Content Placeholder 5" descr="What is hiding in the rocks and bushes 00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3014034"/>
            <a:ext cx="4038600" cy="22475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POTRAIT PARTS</a:t>
            </a:r>
            <a:endParaRPr lang="en-US" dirty="0"/>
          </a:p>
        </p:txBody>
      </p:sp>
      <p:pic>
        <p:nvPicPr>
          <p:cNvPr id="4" name="Content Placeholder 3" descr="Potrait part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935163"/>
            <a:ext cx="6705600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MEMORY PATHS</a:t>
            </a:r>
            <a:endParaRPr lang="en-US" dirty="0"/>
          </a:p>
        </p:txBody>
      </p:sp>
      <p:pic>
        <p:nvPicPr>
          <p:cNvPr id="4" name="Content Placeholder 3" descr="Memory path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35163"/>
            <a:ext cx="9144000" cy="4922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JUGGLING ACT</a:t>
            </a:r>
            <a:endParaRPr lang="en-US" dirty="0"/>
          </a:p>
        </p:txBody>
      </p:sp>
      <p:pic>
        <p:nvPicPr>
          <p:cNvPr id="4" name="Content Placeholder 3" descr="Juggling act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35163"/>
            <a:ext cx="9144000" cy="49228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REMEMBERING WORDS</a:t>
            </a:r>
            <a:endParaRPr lang="en-US" dirty="0"/>
          </a:p>
        </p:txBody>
      </p:sp>
      <p:pic>
        <p:nvPicPr>
          <p:cNvPr id="4" name="Content Placeholder 3" descr="Remembering word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935163"/>
            <a:ext cx="7467600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REMEMBERING WORDS</a:t>
            </a:r>
            <a:endParaRPr lang="en-US" dirty="0"/>
          </a:p>
        </p:txBody>
      </p:sp>
      <p:pic>
        <p:nvPicPr>
          <p:cNvPr id="4" name="Content Placeholder 3" descr="Remembering words 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2454243"/>
            <a:ext cx="6781800" cy="33512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OF SEVEN</a:t>
            </a:r>
            <a:endParaRPr lang="en-US" dirty="0"/>
          </a:p>
        </p:txBody>
      </p:sp>
      <p:pic>
        <p:nvPicPr>
          <p:cNvPr id="4" name="Content Placeholder 3" descr="The power of seven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35163"/>
            <a:ext cx="8001000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OF SEVEN</a:t>
            </a:r>
            <a:endParaRPr lang="en-US" dirty="0"/>
          </a:p>
        </p:txBody>
      </p:sp>
      <p:pic>
        <p:nvPicPr>
          <p:cNvPr id="4" name="Content Placeholder 3" descr="The power of seven 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35163"/>
            <a:ext cx="9144000" cy="46180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OF SEVEN</a:t>
            </a:r>
            <a:endParaRPr lang="en-US" dirty="0"/>
          </a:p>
        </p:txBody>
      </p:sp>
      <p:pic>
        <p:nvPicPr>
          <p:cNvPr id="4" name="Content Placeholder 3" descr="The power of seven 0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35163"/>
            <a:ext cx="9143999" cy="49228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WE READ</a:t>
            </a:r>
            <a:endParaRPr lang="en-US" dirty="0"/>
          </a:p>
        </p:txBody>
      </p:sp>
      <p:pic>
        <p:nvPicPr>
          <p:cNvPr id="4" name="Content Placeholder 3" descr="How we read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935163"/>
            <a:ext cx="8458200" cy="49228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ILLUSION OF INTENTION</a:t>
            </a:r>
            <a:endParaRPr lang="en-US" dirty="0"/>
          </a:p>
        </p:txBody>
      </p:sp>
      <p:pic>
        <p:nvPicPr>
          <p:cNvPr id="4" name="Content Placeholder 3" descr="Illusion of intention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935163"/>
            <a:ext cx="7620000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CAUSAL RELATIONSHIPS</a:t>
            </a:r>
            <a:endParaRPr lang="en-US" dirty="0"/>
          </a:p>
        </p:txBody>
      </p:sp>
      <p:pic>
        <p:nvPicPr>
          <p:cNvPr id="4" name="Content Placeholder 3" descr="Causal relationships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935163"/>
            <a:ext cx="8458200" cy="46180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CAUSAL RELATIONSHIPS</a:t>
            </a:r>
            <a:endParaRPr lang="en-US" dirty="0"/>
          </a:p>
        </p:txBody>
      </p:sp>
      <p:pic>
        <p:nvPicPr>
          <p:cNvPr id="4" name="Content Placeholder 3" descr="Causal relationships 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35163"/>
            <a:ext cx="9144000" cy="49228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FINAL THOUGHT</a:t>
            </a:r>
            <a:endParaRPr lang="en-US" dirty="0"/>
          </a:p>
        </p:txBody>
      </p:sp>
      <p:pic>
        <p:nvPicPr>
          <p:cNvPr id="4" name="Content Placeholder 3" descr="A final thought 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935163"/>
            <a:ext cx="8458200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 FINAL THOUGHT</a:t>
            </a:r>
            <a:endParaRPr lang="en-US" dirty="0"/>
          </a:p>
        </p:txBody>
      </p:sp>
      <p:pic>
        <p:nvPicPr>
          <p:cNvPr id="4" name="Content Placeholder 3" descr="A final thought 0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71601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 FINAL THOUGHT</a:t>
            </a:r>
            <a:endParaRPr lang="en-US" dirty="0"/>
          </a:p>
        </p:txBody>
      </p:sp>
      <p:pic>
        <p:nvPicPr>
          <p:cNvPr id="4" name="Content Placeholder 3" descr="A final thought 0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47800"/>
            <a:ext cx="9144000" cy="54101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9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 FINAL THOUGHT</a:t>
            </a:r>
            <a:endParaRPr lang="en-US" dirty="0"/>
          </a:p>
        </p:txBody>
      </p:sp>
      <p:pic>
        <p:nvPicPr>
          <p:cNvPr id="4" name="Content Placeholder 3" descr="A final thought 0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9201"/>
            <a:ext cx="9144000" cy="5638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58</TotalTime>
  <Words>107</Words>
  <Application>Microsoft Office PowerPoint</Application>
  <PresentationFormat>On-screen Show (4:3)</PresentationFormat>
  <Paragraphs>36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Flow</vt:lpstr>
      <vt:lpstr>PHRENOLOGY</vt:lpstr>
      <vt:lpstr>ZIGZAG AND PERIPHERAL VISION</vt:lpstr>
      <vt:lpstr>BRAIN BENDER</vt:lpstr>
      <vt:lpstr>THE BRAIN</vt:lpstr>
      <vt:lpstr>OPTICAL ILLUSIONS</vt:lpstr>
      <vt:lpstr>PERSPECTIVE CUES</vt:lpstr>
      <vt:lpstr>PERSPECTIVE ILLUSIONS</vt:lpstr>
      <vt:lpstr>FICK’S T</vt:lpstr>
      <vt:lpstr>RAILROADING</vt:lpstr>
      <vt:lpstr>CORNERING THEORY</vt:lpstr>
      <vt:lpstr>BLACK AND WHITE LINES</vt:lpstr>
      <vt:lpstr>FIREWORKS</vt:lpstr>
      <vt:lpstr>SPANISH CASTLE</vt:lpstr>
      <vt:lpstr>COLOUR BLINDNESS</vt:lpstr>
      <vt:lpstr>OPPONENT COLOURS</vt:lpstr>
      <vt:lpstr>CONTRASTS</vt:lpstr>
      <vt:lpstr>FUSING COLOUR AND LINE</vt:lpstr>
      <vt:lpstr>WHAT IS HIDING AMONG THE ROCKS AND TREES?</vt:lpstr>
      <vt:lpstr>WHAT IS HIDING AMONG THE ROCKS AND TREES?</vt:lpstr>
      <vt:lpstr>WHAT IS HIDING AMONG THE ROCKS AND TREES?</vt:lpstr>
      <vt:lpstr>POTRAIT PARTS</vt:lpstr>
      <vt:lpstr>MEMORY PATHS</vt:lpstr>
      <vt:lpstr>JUGGLING ACT</vt:lpstr>
      <vt:lpstr>REMEMBERING WORDS</vt:lpstr>
      <vt:lpstr>REMEMBERING WORDS</vt:lpstr>
      <vt:lpstr>THE POWER OF SEVEN</vt:lpstr>
      <vt:lpstr>THE POWER OF SEVEN</vt:lpstr>
      <vt:lpstr>THE POWER OF SEVEN</vt:lpstr>
      <vt:lpstr>HOW WE READ</vt:lpstr>
      <vt:lpstr>ILLUSION OF INTENTION</vt:lpstr>
      <vt:lpstr>CAUSAL RELATIONSHIPS</vt:lpstr>
      <vt:lpstr>CAUSAL RELATIONSHIPS</vt:lpstr>
      <vt:lpstr>A FINAL THOUGHT</vt:lpstr>
      <vt:lpstr>A FINAL THOUGHT</vt:lpstr>
      <vt:lpstr>A FINAL THOUGHT</vt:lpstr>
      <vt:lpstr>A FINAL THOUGHT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PHRENOLOGY</dc:title>
  <dc:creator>acer</dc:creator>
  <cp:lastModifiedBy>acer</cp:lastModifiedBy>
  <cp:revision>6</cp:revision>
  <dcterms:created xsi:type="dcterms:W3CDTF">2014-12-08T15:36:40Z</dcterms:created>
  <dcterms:modified xsi:type="dcterms:W3CDTF">2014-12-08T18:35:39Z</dcterms:modified>
</cp:coreProperties>
</file>