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96" r:id="rId6"/>
    <p:sldId id="263" r:id="rId7"/>
    <p:sldId id="264" r:id="rId8"/>
    <p:sldId id="265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5" r:id="rId17"/>
    <p:sldId id="304" r:id="rId18"/>
    <p:sldId id="307" r:id="rId19"/>
    <p:sldId id="319" r:id="rId20"/>
    <p:sldId id="306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6" r:id="rId29"/>
    <p:sldId id="317" r:id="rId30"/>
    <p:sldId id="318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75" r:id="rId41"/>
    <p:sldId id="276" r:id="rId42"/>
    <p:sldId id="32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8398-2BA0-4657-9AA9-C274D43F9E45}" type="datetimeFigureOut">
              <a:rPr lang="en-US" smtClean="0"/>
              <a:pPr/>
              <a:t>11/25/2016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C98EB-15BF-4B43-9E22-51C491F554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://content.nejm.org/content/vol351/issue25/images/large/05f1.jpeg?ck=nck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smtClean="0"/>
              <a:t>THE </a:t>
            </a:r>
            <a:r>
              <a:rPr lang="en-US" sz="5400" b="1" smtClean="0"/>
              <a:t>SENSORY </a:t>
            </a:r>
            <a:r>
              <a:rPr lang="en-US" sz="5400" b="1" dirty="0" smtClean="0"/>
              <a:t>SYSTEM AND SENSE ORGANS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b="1" dirty="0"/>
              <a:t>GENERAL AND SPECIAL SENSES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TYPES OF RECEPTORS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 i.e. THE SENSORY TRANSDUCERS)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719263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1" y="228600"/>
            <a:ext cx="8312150" cy="623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8392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result for cutaneous receptors and their function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534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0"/>
            <a:ext cx="8534400" cy="6553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610600" cy="668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800" y="-38100"/>
            <a:ext cx="91948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0" y="190500"/>
            <a:ext cx="8585200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800" y="-38100"/>
            <a:ext cx="91948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100"/>
            <a:ext cx="89916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719263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9063"/>
            <a:ext cx="8763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8991600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8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0"/>
            <a:ext cx="89408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-76200"/>
            <a:ext cx="88392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92964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6213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6213"/>
            <a:ext cx="85344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47663"/>
            <a:ext cx="8382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1" y="152400"/>
            <a:ext cx="8566150" cy="642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0"/>
            <a:ext cx="8921750" cy="669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4763"/>
            <a:ext cx="88392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61950"/>
            <a:ext cx="8382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457200"/>
            <a:ext cx="8235950" cy="617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3350"/>
            <a:ext cx="8763000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6213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90513"/>
            <a:ext cx="807720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TASTE AND SMELL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686800" cy="5897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0"/>
            <a:ext cx="8997950" cy="674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6213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33363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6140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8087"/>
            <a:ext cx="8001000" cy="614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90513"/>
            <a:ext cx="8382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3350"/>
            <a:ext cx="86106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0"/>
            <a:ext cx="8997950" cy="674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3965" y="1905000"/>
            <a:ext cx="7772400" cy="4625975"/>
          </a:xfrm>
        </p:spPr>
        <p:txBody>
          <a:bodyPr>
            <a:normAutofit/>
          </a:bodyPr>
          <a:lstStyle/>
          <a:p>
            <a:pPr algn="ctr"/>
            <a:r>
              <a:rPr lang="en-US" sz="16600" dirty="0">
                <a:solidFill>
                  <a:srgbClr val="0070C0"/>
                </a:solidFill>
              </a:rPr>
              <a:t>END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361181"/>
            <a:ext cx="77724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1738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17</Words>
  <Application>Microsoft Office PowerPoint</Application>
  <PresentationFormat>On-screen Show (4:3)</PresentationFormat>
  <Paragraphs>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THE SENSORY SYSTEM AND SENSE ORGANS</vt:lpstr>
      <vt:lpstr>TYPES OF RECEPTORS ( i.e. THE SENSORY TRANSDUCERS)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TASTE AND SMELL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SENSORY SYSTEM</dc:title>
  <dc:creator>THAIRU'S PC</dc:creator>
  <cp:lastModifiedBy>THAIRU'S PC</cp:lastModifiedBy>
  <cp:revision>7</cp:revision>
  <dcterms:created xsi:type="dcterms:W3CDTF">2016-10-29T14:31:40Z</dcterms:created>
  <dcterms:modified xsi:type="dcterms:W3CDTF">2016-11-25T08:56:25Z</dcterms:modified>
</cp:coreProperties>
</file>