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slide" Target="slides/slide45.xml"/><Relationship Id="rId48" Type="http://schemas.openxmlformats.org/officeDocument/2006/relationships/slide" Target="slides/slide46.xml"/><Relationship Id="rId49" Type="http://schemas.openxmlformats.org/officeDocument/2006/relationships/slide" Target="slides/slide47.xml"/><Relationship Id="rId50" Type="http://schemas.openxmlformats.org/officeDocument/2006/relationships/slide" Target="slides/slide48.xml"/><Relationship Id="rId51" Type="http://schemas.openxmlformats.org/officeDocument/2006/relationships/slide" Target="slides/slide49.xml"/><Relationship Id="rId52" Type="http://schemas.openxmlformats.org/officeDocument/2006/relationships/slide" Target="slides/slide50.xml"/><Relationship Id="rId53" Type="http://schemas.openxmlformats.org/officeDocument/2006/relationships/tableStyles" Target="tableStyles.xml"/><Relationship Id="rId54" Type="http://schemas.openxmlformats.org/officeDocument/2006/relationships/presProps" Target="presProps.xml"/><Relationship Id="rId55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2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3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4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5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1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9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0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5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6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598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9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08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09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0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21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1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2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61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2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2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2.xml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image" Target="../media/image33.jpeg"/><Relationship Id="rId2" Type="http://schemas.openxmlformats.org/officeDocument/2006/relationships/slideLayout" Target="../slideLayouts/slideLayout2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altLang="zh-CN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altLang="zh-CN" lang="en-US"/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338420" y="0"/>
            <a:ext cx="6009957" cy="6858000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4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5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6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7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6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276943" y="0"/>
            <a:ext cx="5143500" cy="6858000"/>
          </a:xfrm>
          <a:prstGeom prst="rect"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0"/>
            <a:ext cx="9144000" cy="6858000"/>
          </a:xfrm>
          <a:prstGeom prst="rect"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8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816857" y="0"/>
            <a:ext cx="5143500" cy="6858000"/>
          </a:xfrm>
          <a:prstGeom prst="rect"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-175741" y="189452"/>
            <a:ext cx="5143500" cy="6858000"/>
          </a:xfrm>
          <a:prstGeom prst="rect"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9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7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0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1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1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1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1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1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2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8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2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9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2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9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2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  <p:pic>
        <p:nvPicPr>
          <p:cNvPr id="209719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00250" y="0"/>
            <a:ext cx="5143500" cy="6858000"/>
          </a:xfrm>
          <a:prstGeom prst="rect"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3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3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3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3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3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9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40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1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42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44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5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46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748" name=""/>
          <p:cNvSpPr>
            <a:spLocks noGrp="1"/>
          </p:cNvSpPr>
          <p:nvPr>
            <p:ph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terms="http://purl.org/dc/terms/" xmlns:xsi="http://www.w3.org/2001/XMLSchema-instance">
  <dcterms:created xsi:type="dcterms:W3CDTF">2015-05-12T03:30:45Z</dcterms:created>
  <dcterms:modified xsi:type="dcterms:W3CDTF">2017-07-12T11:21:40Z</dcterms:modified>
</cp:coreProperties>
</file>