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4" r:id="rId4"/>
    <p:sldId id="273" r:id="rId5"/>
    <p:sldId id="272" r:id="rId6"/>
    <p:sldId id="258" r:id="rId7"/>
    <p:sldId id="260" r:id="rId8"/>
    <p:sldId id="261" r:id="rId9"/>
    <p:sldId id="262" r:id="rId10"/>
    <p:sldId id="264" r:id="rId11"/>
    <p:sldId id="263" r:id="rId12"/>
    <p:sldId id="265" r:id="rId13"/>
    <p:sldId id="266" r:id="rId14"/>
    <p:sldId id="267" r:id="rId15"/>
    <p:sldId id="269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83" autoAdjust="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05149-4532-4B78-A734-313082D5473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8FF28-EEF0-40C4-9BE6-B78275DF7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29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93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Photosensitivity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62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Malar rash with photosensitivity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57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Vitiligo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4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Malar rash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47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Septic arthritis ( Red, hot, swollen,</a:t>
            </a:r>
            <a:r>
              <a:rPr lang="en-US" baseline="0" dirty="0" smtClean="0"/>
              <a:t> tender joint</a:t>
            </a:r>
            <a:r>
              <a:rPr lang="en-US" baseline="0" dirty="0" smtClean="0"/>
              <a:t>). </a:t>
            </a:r>
            <a:r>
              <a:rPr lang="en-US" baseline="0" dirty="0" err="1" smtClean="0"/>
              <a:t>DDx</a:t>
            </a:r>
            <a:r>
              <a:rPr lang="en-US" baseline="0" dirty="0" smtClean="0"/>
              <a:t>- Reactive arthritis, Gouty arthritis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28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Ankylosing</a:t>
            </a:r>
            <a:r>
              <a:rPr lang="en-US" dirty="0" smtClean="0"/>
              <a:t> </a:t>
            </a:r>
            <a:r>
              <a:rPr lang="en-US" dirty="0" smtClean="0"/>
              <a:t>Spondylitis- Loss of lumbar </a:t>
            </a:r>
            <a:r>
              <a:rPr lang="en-US" dirty="0" err="1" smtClean="0"/>
              <a:t>lordosis</a:t>
            </a:r>
            <a:r>
              <a:rPr lang="en-US" dirty="0" smtClean="0"/>
              <a:t>, </a:t>
            </a:r>
            <a:r>
              <a:rPr lang="en-US" dirty="0" err="1" smtClean="0"/>
              <a:t>exageratted</a:t>
            </a:r>
            <a:r>
              <a:rPr lang="en-US" baseline="0" dirty="0" smtClean="0"/>
              <a:t> thoracic kyphosis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40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Ankylosing</a:t>
            </a:r>
            <a:r>
              <a:rPr lang="en-US" dirty="0" smtClean="0"/>
              <a:t> </a:t>
            </a:r>
            <a:r>
              <a:rPr lang="en-US" dirty="0" smtClean="0"/>
              <a:t>spondylitis- Bamboo</a:t>
            </a:r>
            <a:r>
              <a:rPr lang="en-US" baseline="0" dirty="0" smtClean="0"/>
              <a:t> spine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7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Systemic </a:t>
            </a:r>
            <a:r>
              <a:rPr lang="en-US" dirty="0" smtClean="0"/>
              <a:t>sclerosis- </a:t>
            </a:r>
            <a:r>
              <a:rPr lang="en-US" dirty="0" err="1" smtClean="0"/>
              <a:t>mauskpof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facies</a:t>
            </a:r>
            <a:r>
              <a:rPr lang="en-US" baseline="0" dirty="0" smtClean="0"/>
              <a:t>- radial furrowing of the mouth, </a:t>
            </a:r>
            <a:r>
              <a:rPr lang="en-US" baseline="0" dirty="0" err="1" smtClean="0"/>
              <a:t>beaking</a:t>
            </a:r>
            <a:r>
              <a:rPr lang="en-US" baseline="0" dirty="0" smtClean="0"/>
              <a:t> of the nose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43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Systemic sclerosis, salt &amp; pepper appearance</a:t>
            </a:r>
            <a:r>
              <a:rPr lang="en-US" baseline="0" dirty="0" smtClean="0"/>
              <a:t> of the skin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30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Systemic sclerosis-</a:t>
            </a:r>
            <a:r>
              <a:rPr lang="en-US" dirty="0" err="1" smtClean="0"/>
              <a:t>Sclerodactylyl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33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Raynauds</a:t>
            </a:r>
            <a:r>
              <a:rPr lang="en-US" dirty="0" smtClean="0"/>
              <a:t>- White, red, blue</a:t>
            </a:r>
            <a:r>
              <a:rPr lang="en-US" baseline="0" dirty="0" smtClean="0"/>
              <a:t> phases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159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Gout </a:t>
            </a:r>
            <a:r>
              <a:rPr lang="en-US" dirty="0" smtClean="0"/>
              <a:t>Tophi. </a:t>
            </a:r>
            <a:r>
              <a:rPr lang="en-US" dirty="0" err="1" smtClean="0"/>
              <a:t>DDx</a:t>
            </a:r>
            <a:r>
              <a:rPr lang="en-US" dirty="0" smtClean="0"/>
              <a:t>- </a:t>
            </a:r>
            <a:r>
              <a:rPr lang="en-US" dirty="0" err="1" smtClean="0"/>
              <a:t>Calcinosis</a:t>
            </a:r>
            <a:r>
              <a:rPr lang="en-US" dirty="0" smtClean="0"/>
              <a:t> cutis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135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Gout Tophi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61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Gout- </a:t>
            </a:r>
            <a:r>
              <a:rPr lang="en-US" dirty="0" err="1" smtClean="0"/>
              <a:t>Podagra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8FF28-EEF0-40C4-9BE6-B78275DF72B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07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A37E-B3FE-4811-9760-407767E335F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8762-B406-4080-A06F-90788303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250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A37E-B3FE-4811-9760-407767E335F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8762-B406-4080-A06F-90788303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08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A37E-B3FE-4811-9760-407767E335F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8762-B406-4080-A06F-90788303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82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A37E-B3FE-4811-9760-407767E335F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8762-B406-4080-A06F-90788303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3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A37E-B3FE-4811-9760-407767E335F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8762-B406-4080-A06F-90788303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055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A37E-B3FE-4811-9760-407767E335F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8762-B406-4080-A06F-90788303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48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A37E-B3FE-4811-9760-407767E335F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8762-B406-4080-A06F-90788303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43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A37E-B3FE-4811-9760-407767E335F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8762-B406-4080-A06F-90788303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31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A37E-B3FE-4811-9760-407767E335F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8762-B406-4080-A06F-90788303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03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A37E-B3FE-4811-9760-407767E335F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8762-B406-4080-A06F-90788303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52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EA37E-B3FE-4811-9760-407767E335F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48762-B406-4080-A06F-90788303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58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EA37E-B3FE-4811-9760-407767E335FB}" type="datetimeFigureOut">
              <a:rPr lang="en-US" smtClean="0"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48762-B406-4080-A06F-907883031F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82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Rheumatology </a:t>
            </a:r>
            <a:r>
              <a:rPr lang="en-US" dirty="0" smtClean="0"/>
              <a:t>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Score yourself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524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20" y="381000"/>
            <a:ext cx="7788179" cy="596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7749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08263"/>
            <a:ext cx="3733799" cy="561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1828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93600"/>
            <a:ext cx="5486400" cy="42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0569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22564"/>
            <a:ext cx="4648200" cy="5752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942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1833563"/>
            <a:ext cx="4695825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0709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03200"/>
            <a:ext cx="4572000" cy="5865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001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198" y="1203018"/>
            <a:ext cx="5520601" cy="413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790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711"/>
            <a:ext cx="20955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7925"/>
            <a:ext cx="2095500" cy="2606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274589"/>
            <a:ext cx="1524000" cy="2611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1679"/>
            <a:ext cx="5091122" cy="418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326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163" y="809625"/>
            <a:ext cx="3495675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102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39681"/>
            <a:ext cx="3886200" cy="5292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903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0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988446"/>
            <a:ext cx="3943479" cy="2624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878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43400" cy="4769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647" y="13854"/>
            <a:ext cx="4419353" cy="2881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084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1657350"/>
            <a:ext cx="5238750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165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3810000" cy="2828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-38542"/>
            <a:ext cx="2493818" cy="3633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131416"/>
            <a:ext cx="3533775" cy="2646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627083"/>
            <a:ext cx="4267200" cy="319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139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2070"/>
            <a:ext cx="5334000" cy="3549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85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103</Words>
  <Application>Microsoft Office PowerPoint</Application>
  <PresentationFormat>On-screen Show (4:3)</PresentationFormat>
  <Paragraphs>32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Rheumatology Quiz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7</cp:revision>
  <dcterms:created xsi:type="dcterms:W3CDTF">2014-07-16T14:44:37Z</dcterms:created>
  <dcterms:modified xsi:type="dcterms:W3CDTF">2014-07-17T07:54:26Z</dcterms:modified>
</cp:coreProperties>
</file>