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22474" t="23958" r="35945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197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2840" t="23959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197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20833"/>
          <a:stretch>
            <a:fillRect/>
          </a:stretch>
        </p:blipFill>
        <p:spPr bwMode="auto">
          <a:xfrm>
            <a:off x="0" y="0"/>
            <a:ext cx="9144000" cy="673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197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197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22255" t="23958" r="36164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0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19792"/>
          <a:stretch>
            <a:fillRect/>
          </a:stretch>
        </p:blipFill>
        <p:spPr bwMode="auto">
          <a:xfrm>
            <a:off x="0" y="-1"/>
            <a:ext cx="9144000" cy="6954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20833"/>
          <a:stretch>
            <a:fillRect/>
          </a:stretch>
        </p:blipFill>
        <p:spPr bwMode="auto">
          <a:xfrm>
            <a:off x="0" y="0"/>
            <a:ext cx="9144000" cy="673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2840" t="23958" r="36164" b="19792"/>
          <a:stretch>
            <a:fillRect/>
          </a:stretch>
        </p:blipFill>
        <p:spPr bwMode="auto">
          <a:xfrm>
            <a:off x="0" y="-1"/>
            <a:ext cx="9144000" cy="70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22840" t="23958" r="36164" b="19792"/>
          <a:stretch>
            <a:fillRect/>
          </a:stretch>
        </p:blipFill>
        <p:spPr bwMode="auto">
          <a:xfrm>
            <a:off x="0" y="-1"/>
            <a:ext cx="9144000" cy="70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22840" t="23958" r="36164" b="19792"/>
          <a:stretch>
            <a:fillRect/>
          </a:stretch>
        </p:blipFill>
        <p:spPr bwMode="auto">
          <a:xfrm>
            <a:off x="0" y="-1"/>
            <a:ext cx="9144000" cy="70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22255" t="23958" r="35578" b="197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22840" t="23958" r="35579" b="20833"/>
          <a:stretch>
            <a:fillRect/>
          </a:stretch>
        </p:blipFill>
        <p:spPr bwMode="auto">
          <a:xfrm>
            <a:off x="0" y="-1"/>
            <a:ext cx="9144000" cy="682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574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On-screen Show (4:3)</PresentationFormat>
  <Paragraphs>1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SPINAL CORD AND PERIPHERAL NERVE DISORDERS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2021-07-11T10:07:12Z</dcterms:modified>
</cp:coreProperties>
</file>