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D0934-198B-436A-A950-1F78CDFC2D07}" type="datetimeFigureOut">
              <a:rPr lang="en-US" smtClean="0"/>
              <a:t>8/4/2014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7A6AC-63C4-43FF-96A5-474BC6FCF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77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Approximately 25% of children with cerebral palsy have mild involvement with few or no limitations in walking, self-care, and other activities. Approximately half are moderately impaired to the extent that complete independence is unlikely but function is satisfactory. Only 25% are so severely disabled that they require extensive care and are unable to walk.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75% of children with cerebral palsy who are eventually able to walk, many rely on assistive equipment.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7A6AC-63C4-43FF-96A5-474BC6FCF8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4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97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41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0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6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55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98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960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18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28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09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453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D158B-B42A-4E9B-96D8-D9B9C77D677E}" type="datetimeFigureOut">
              <a:rPr lang="en-US" smtClean="0"/>
              <a:t>8/4/2014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FE369-ACC5-4492-9E02-8F3B18B309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CEREBRAL PALSY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OGADA TIMOTHY VINCENT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45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Aetiology</a:t>
            </a:r>
          </a:p>
          <a:p>
            <a:r>
              <a:rPr lang="en-US" dirty="0" smtClean="0"/>
              <a:t>Classification</a:t>
            </a:r>
          </a:p>
          <a:p>
            <a:r>
              <a:rPr lang="en-US" dirty="0" smtClean="0"/>
              <a:t>Clinical manifestation</a:t>
            </a:r>
          </a:p>
          <a:p>
            <a:r>
              <a:rPr lang="en-US" dirty="0" smtClean="0"/>
              <a:t>Diagnosis</a:t>
            </a:r>
          </a:p>
          <a:p>
            <a:r>
              <a:rPr lang="en-US" dirty="0" smtClean="0"/>
              <a:t>Treatment</a:t>
            </a:r>
          </a:p>
          <a:p>
            <a:r>
              <a:rPr lang="en-US" dirty="0" smtClean="0"/>
              <a:t>Prognosis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037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of motor syndromes resulting form disorders of early brain development.</a:t>
            </a:r>
          </a:p>
          <a:p>
            <a:r>
              <a:rPr lang="en-US" dirty="0" smtClean="0"/>
              <a:t>Primary lesion is static but clinical picture may change with time due to growth and development plasticity.</a:t>
            </a:r>
          </a:p>
          <a:p>
            <a:r>
              <a:rPr lang="en-US" dirty="0" smtClean="0"/>
              <a:t>Prevalence is 2 per 1000 live births.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48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PRENATAL CAUSES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Infections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Teratogen exposure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Placental complications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Maternal retardation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Maternal seizure and hypothyroidism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40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AETIOLOGY cont.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PERINATAL CAUSES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Intracranial hemorrhage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Neonatal seizures.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Hypoglycemia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Hyperbilirubinemia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Perinatal asphyxia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Low birth weight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Prematurity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16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AETIOLOGY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POSTNATAL CAUSES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Infectious meningitis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Encephalitis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Traumatic e.g. drowning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Coagulopathies – brain hemorrhage &amp; infarcts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Toxin exposure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04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Spastic hemiplegia</a:t>
            </a:r>
          </a:p>
          <a:p>
            <a:r>
              <a:rPr lang="en-US" dirty="0" smtClean="0"/>
              <a:t>Spastic diplegia</a:t>
            </a:r>
          </a:p>
          <a:p>
            <a:r>
              <a:rPr lang="en-US" dirty="0" smtClean="0"/>
              <a:t>Spastic quadriplegia</a:t>
            </a:r>
          </a:p>
          <a:p>
            <a:r>
              <a:rPr lang="en-US" dirty="0" smtClean="0"/>
              <a:t>Athetoid, chorioathetoid, extrapyramidal cerebral palsy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41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SPASTIC </a:t>
            </a:r>
            <a:r>
              <a:rPr lang="en-US" dirty="0" smtClean="0"/>
              <a:t>HEMIPLEGIA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Decreased spontaneous movements on the affected side.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Walking is usually delayed until 18-24.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Examination of the extremities may show growth arrest. Spasticity is apparent in the affected extremities, particularly the ankle, causing an equinovarus deformity of the foot.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Ankle clonus and a Babinski sign may be present, the deep tendon reflexes are increased, and weakness of the hand and foot dorsiflexors is evident.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Seizure disorders and mental retardation.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Commonly caused by coagulopathies.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SPASTIC DIPLEGIA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Child drags lower limbs while crawling.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Difficult changing of diapers due to adducted hips.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Examination of the child reveals spasticity in the legs with brisk reflexes, ankle clonus, and a bilateral Babinski sign.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Delayed walking, equinovarus deformity, disappropriate growth with normal growth of upper torso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6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SPASTOC </a:t>
            </a:r>
            <a:r>
              <a:rPr lang="en-US" dirty="0" smtClean="0"/>
              <a:t>QUADRIPLEGIA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Marked motor impairment of all extremities and the high association with mental retardation and seizures.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Swallowing difficulties are common as a result of supranuclear bulbar palsies, often leading to aspiration pneumonia.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May be mixed with athetosis.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856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MANIFESTATIONS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ATHETOSIS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H</a:t>
            </a:r>
            <a:r>
              <a:rPr lang="en-US" dirty="0" smtClean="0"/>
              <a:t>ypotonic with poor head control and marked head lag and develop increased variable tone with rigidity and dystonia over several years.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Feeding may be difficult, and tongue thrust and drooling may be prominent.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Speech is affected.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923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and physical exam should help rule out a progressive disorder e.g. spinal cord tumour, degenerative disorder and metabolic diseases.</a:t>
            </a:r>
          </a:p>
          <a:p>
            <a:r>
              <a:rPr lang="en-US" dirty="0" smtClean="0"/>
              <a:t>MRI of brain and spinal cord.</a:t>
            </a:r>
          </a:p>
          <a:p>
            <a:r>
              <a:rPr lang="en-US" dirty="0" smtClean="0"/>
              <a:t>Tests for vision and hearing function.</a:t>
            </a:r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629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Multidisciplinary approach.</a:t>
            </a:r>
          </a:p>
          <a:p>
            <a:r>
              <a:rPr lang="en-US" dirty="0" smtClean="0"/>
              <a:t>Therapies – speech, occupational, physical.</a:t>
            </a:r>
          </a:p>
          <a:p>
            <a:r>
              <a:rPr lang="en-US" dirty="0" smtClean="0"/>
              <a:t>Medical management – spasmolytic e.g. </a:t>
            </a:r>
            <a:r>
              <a:rPr lang="en-US" dirty="0" err="1" smtClean="0"/>
              <a:t>botulinum</a:t>
            </a:r>
            <a:r>
              <a:rPr lang="en-US" dirty="0" smtClean="0"/>
              <a:t> toxin, </a:t>
            </a:r>
            <a:r>
              <a:rPr lang="en-US" dirty="0" err="1" smtClean="0"/>
              <a:t>dantroline</a:t>
            </a:r>
            <a:r>
              <a:rPr lang="en-US" dirty="0" smtClean="0"/>
              <a:t>, benzodiazepines – for seizure management.</a:t>
            </a:r>
          </a:p>
          <a:p>
            <a:r>
              <a:rPr lang="en-US" dirty="0" smtClean="0"/>
              <a:t>Surgery – release of contractures.</a:t>
            </a:r>
          </a:p>
          <a:p>
            <a:r>
              <a:rPr lang="en-US" dirty="0" smtClean="0"/>
              <a:t>Psychologist/ psychiatrist – </a:t>
            </a:r>
            <a:r>
              <a:rPr lang="en-US" dirty="0" err="1" smtClean="0"/>
              <a:t>behaviour</a:t>
            </a:r>
            <a:r>
              <a:rPr lang="en-US" dirty="0" smtClean="0"/>
              <a:t> and learning disorders.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6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Life expectancy depends on severity of the rain damage.</a:t>
            </a:r>
          </a:p>
          <a:p>
            <a:r>
              <a:rPr lang="en-US" dirty="0" smtClean="0"/>
              <a:t>Mild insults to the brain will have normal life expectancy while severe will have reduced life expectancy especially if there are many medical complications.</a:t>
            </a:r>
          </a:p>
          <a:p>
            <a:r>
              <a:rPr lang="en-US" dirty="0"/>
              <a:t>The ability to sit unsupported may be a good predictor of whether a child will walk. </a:t>
            </a:r>
            <a:r>
              <a:rPr lang="en-US" dirty="0" smtClean="0"/>
              <a:t>If can sit by 2 years, high chance of walking. Failure to sit by 4 years, lower chance of walking.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578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smtClean="0">
                <a:latin typeface="Brush Script MT" pitchFamily="66" charset="0"/>
              </a:rPr>
              <a:t>SHALOM</a:t>
            </a:r>
            <a:endParaRPr lang="en-US" sz="9600" dirty="0"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950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577</Words>
  <Application>Microsoft Office PowerPoint</Application>
  <PresentationFormat>On-screen Show (4:3)</PresentationFormat>
  <Paragraphs>85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CEREBRAL PALSY</vt:lpstr>
      <vt:lpstr>OUTLINE</vt:lpstr>
      <vt:lpstr>DEFINITION</vt:lpstr>
      <vt:lpstr>AETIOLOGY</vt:lpstr>
      <vt:lpstr>AETIOLOGY cont. </vt:lpstr>
      <vt:lpstr>AETIOLOGY cont.</vt:lpstr>
      <vt:lpstr>CLASSIFICATION</vt:lpstr>
      <vt:lpstr>CLINICAL MANIFESTATION</vt:lpstr>
      <vt:lpstr>CLINICAL MANIFESTATIONS cont.</vt:lpstr>
      <vt:lpstr>CLINICAL MANIFESTATIONS cont.</vt:lpstr>
      <vt:lpstr>CLINICAL MANIFESTATIONS cont.</vt:lpstr>
      <vt:lpstr>DIAGNOSIS</vt:lpstr>
      <vt:lpstr>TREATMENT</vt:lpstr>
      <vt:lpstr>PROGNOSIS</vt:lpstr>
      <vt:lpstr>SHALOM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CEREBRAL PALSY</dc:title>
  <dc:creator>Timothy Ogada</dc:creator>
  <cp:lastModifiedBy>Timothy Ogada</cp:lastModifiedBy>
  <cp:revision>15</cp:revision>
  <dcterms:created xsi:type="dcterms:W3CDTF">2014-08-03T23:21:21Z</dcterms:created>
  <dcterms:modified xsi:type="dcterms:W3CDTF">2014-08-04T18:46:21Z</dcterms:modified>
</cp:coreProperties>
</file>