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24231" t="17708" r="2423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24231" t="17708" r="2423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012" t="17708" r="23865" b="13542"/>
          <a:stretch>
            <a:fillRect/>
          </a:stretch>
        </p:blipFill>
        <p:spPr bwMode="auto">
          <a:xfrm>
            <a:off x="0" y="0"/>
            <a:ext cx="9144000" cy="67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4583"/>
          <a:stretch>
            <a:fillRect/>
          </a:stretch>
        </p:blipFill>
        <p:spPr bwMode="auto">
          <a:xfrm>
            <a:off x="0" y="-1"/>
            <a:ext cx="9144000" cy="675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 l="24597" t="17708" r="23865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0" y="0"/>
            <a:ext cx="9144000" cy="69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4012" t="17708" r="24451" b="13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4597" t="17708" r="24451" b="13542"/>
          <a:stretch>
            <a:fillRect/>
          </a:stretch>
        </p:blipFill>
        <p:spPr bwMode="auto">
          <a:xfrm>
            <a:off x="-1" y="0"/>
            <a:ext cx="904009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812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</Words>
  <Application>Microsoft Office PowerPoint</Application>
  <PresentationFormat>On-screen Show 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LABORATORY TESTS OF CNS DISEASES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2021-07-10T08:29:10Z</dcterms:modified>
</cp:coreProperties>
</file>