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1040" t="30208" r="22694" b="22917"/>
          <a:stretch>
            <a:fillRect/>
          </a:stretch>
        </p:blipFill>
        <p:spPr bwMode="auto">
          <a:xfrm>
            <a:off x="0" y="762000"/>
            <a:ext cx="9144000" cy="5208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1083" t="22917" r="21523" b="18750"/>
          <a:stretch>
            <a:fillRect/>
          </a:stretch>
        </p:blipFill>
        <p:spPr bwMode="auto">
          <a:xfrm>
            <a:off x="0" y="838200"/>
            <a:ext cx="9144000" cy="522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1083" t="22917" r="21523" b="18750"/>
          <a:stretch>
            <a:fillRect/>
          </a:stretch>
        </p:blipFill>
        <p:spPr bwMode="auto">
          <a:xfrm>
            <a:off x="0" y="990599"/>
            <a:ext cx="9144000" cy="522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8750"/>
          <a:stretch>
            <a:fillRect/>
          </a:stretch>
        </p:blipFill>
        <p:spPr bwMode="auto">
          <a:xfrm>
            <a:off x="0" y="990600"/>
            <a:ext cx="9144000" cy="517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9792"/>
          <a:stretch>
            <a:fillRect/>
          </a:stretch>
        </p:blipFill>
        <p:spPr bwMode="auto">
          <a:xfrm>
            <a:off x="0" y="838200"/>
            <a:ext cx="9144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1083" t="22917" r="21523" b="19792"/>
          <a:stretch>
            <a:fillRect/>
          </a:stretch>
        </p:blipFill>
        <p:spPr bwMode="auto">
          <a:xfrm>
            <a:off x="0" y="914399"/>
            <a:ext cx="9144000" cy="51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8750"/>
          <a:stretch>
            <a:fillRect/>
          </a:stretch>
        </p:blipFill>
        <p:spPr bwMode="auto">
          <a:xfrm>
            <a:off x="0" y="762000"/>
            <a:ext cx="9144000" cy="517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8750"/>
          <a:stretch>
            <a:fillRect/>
          </a:stretch>
        </p:blipFill>
        <p:spPr bwMode="auto">
          <a:xfrm>
            <a:off x="0" y="762000"/>
            <a:ext cx="9144000" cy="517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9792"/>
          <a:stretch>
            <a:fillRect/>
          </a:stretch>
        </p:blipFill>
        <p:spPr bwMode="auto">
          <a:xfrm>
            <a:off x="0" y="838200"/>
            <a:ext cx="9144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1083" t="22917" r="21523" b="19792"/>
          <a:stretch>
            <a:fillRect/>
          </a:stretch>
        </p:blipFill>
        <p:spPr bwMode="auto">
          <a:xfrm>
            <a:off x="0" y="914399"/>
            <a:ext cx="9144000" cy="51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1083" t="22917" r="21523" b="18750"/>
          <a:stretch>
            <a:fillRect/>
          </a:stretch>
        </p:blipFill>
        <p:spPr bwMode="auto">
          <a:xfrm>
            <a:off x="0" y="761999"/>
            <a:ext cx="9144000" cy="522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1669" t="22917" r="20937" b="18750"/>
          <a:stretch>
            <a:fillRect/>
          </a:stretch>
        </p:blipFill>
        <p:spPr bwMode="auto">
          <a:xfrm>
            <a:off x="0" y="838200"/>
            <a:ext cx="9144000" cy="522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8750"/>
          <a:stretch>
            <a:fillRect/>
          </a:stretch>
        </p:blipFill>
        <p:spPr bwMode="auto">
          <a:xfrm>
            <a:off x="0" y="762000"/>
            <a:ext cx="9144000" cy="517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9792"/>
          <a:stretch>
            <a:fillRect/>
          </a:stretch>
        </p:blipFill>
        <p:spPr bwMode="auto">
          <a:xfrm>
            <a:off x="0" y="914400"/>
            <a:ext cx="9144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9792"/>
          <a:stretch>
            <a:fillRect/>
          </a:stretch>
        </p:blipFill>
        <p:spPr bwMode="auto">
          <a:xfrm>
            <a:off x="0" y="914400"/>
            <a:ext cx="9144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1083" t="22917" r="20937" b="19792"/>
          <a:stretch>
            <a:fillRect/>
          </a:stretch>
        </p:blipFill>
        <p:spPr bwMode="auto">
          <a:xfrm>
            <a:off x="0" y="914400"/>
            <a:ext cx="9144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57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On-screen Show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OTHER INVESTIGATIONS IN CNS EVALUATION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2021-07-11T10:12:54Z</dcterms:modified>
</cp:coreProperties>
</file>