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7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1447800"/>
            <a:ext cx="4926093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STROKE</a:t>
            </a:r>
          </a:p>
          <a:p>
            <a:pPr algn="ctr"/>
            <a:endParaRPr lang="en-US" sz="5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sz="54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BY DR. J. KWASA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22840" t="23958" r="34407" b="18750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22840" t="23958" r="34407" b="19792"/>
          <a:stretch>
            <a:fillRect/>
          </a:stretch>
        </p:blipFill>
        <p:spPr bwMode="auto">
          <a:xfrm>
            <a:off x="0" y="-1"/>
            <a:ext cx="9144000" cy="676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8915400" cy="68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l="22840" t="23958" r="34407" b="18750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 l="22840" t="22917" r="33822" b="19792"/>
          <a:stretch>
            <a:fillRect/>
          </a:stretch>
        </p:blipFill>
        <p:spPr bwMode="auto">
          <a:xfrm>
            <a:off x="0" y="0"/>
            <a:ext cx="9144000" cy="679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8750"/>
          <a:stretch>
            <a:fillRect/>
          </a:stretch>
        </p:blipFill>
        <p:spPr bwMode="auto">
          <a:xfrm>
            <a:off x="0" y="-1"/>
            <a:ext cx="9144000" cy="70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 l="22840" t="23958" r="34407" b="19792"/>
          <a:stretch>
            <a:fillRect/>
          </a:stretch>
        </p:blipFill>
        <p:spPr bwMode="auto">
          <a:xfrm>
            <a:off x="0" y="-1"/>
            <a:ext cx="9144000" cy="676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 l="22840" t="23958" r="34407" b="19792"/>
          <a:stretch>
            <a:fillRect/>
          </a:stretch>
        </p:blipFill>
        <p:spPr bwMode="auto">
          <a:xfrm>
            <a:off x="0" y="-1"/>
            <a:ext cx="9144000" cy="676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 l="22840" t="23958" r="34407" b="19792"/>
          <a:stretch>
            <a:fillRect/>
          </a:stretch>
        </p:blipFill>
        <p:spPr bwMode="auto">
          <a:xfrm>
            <a:off x="0" y="0"/>
            <a:ext cx="9144000" cy="676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 l="22840" t="22917" r="34407" b="19792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 l="22840" t="22917" r="33822" b="19792"/>
          <a:stretch>
            <a:fillRect/>
          </a:stretch>
        </p:blipFill>
        <p:spPr bwMode="auto">
          <a:xfrm>
            <a:off x="0" y="0"/>
            <a:ext cx="9144000" cy="6796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 l="22840" t="23958" r="34407" b="18750"/>
          <a:stretch>
            <a:fillRect/>
          </a:stretch>
        </p:blipFill>
        <p:spPr bwMode="auto">
          <a:xfrm>
            <a:off x="0" y="-1"/>
            <a:ext cx="9144000" cy="688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3622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COMPILED BY PRIYANKA SINGH PANWAR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</Words>
  <Application>Microsoft Office PowerPoint</Application>
  <PresentationFormat>On-screen Show (4:3)</PresentationFormat>
  <Paragraphs>5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STROKE</dc:title>
  <dc:creator>PRIYANKA SINGH PANWAR</dc:creator>
  <cp:lastModifiedBy>PRIYANKA  SINGH</cp:lastModifiedBy>
  <cp:revision>3</cp:revision>
  <dcterms:created xsi:type="dcterms:W3CDTF">2006-08-16T00:00:00Z</dcterms:created>
  <dcterms:modified xsi:type="dcterms:W3CDTF">2021-07-11T10:37:42Z</dcterms:modified>
</cp:coreProperties>
</file>