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455" r:id="rId2"/>
    <p:sldId id="456" r:id="rId3"/>
    <p:sldId id="457" r:id="rId4"/>
    <p:sldId id="458" r:id="rId5"/>
    <p:sldId id="459" r:id="rId6"/>
    <p:sldId id="460" r:id="rId7"/>
    <p:sldId id="461" r:id="rId8"/>
    <p:sldId id="462" r:id="rId9"/>
    <p:sldId id="463" r:id="rId10"/>
    <p:sldId id="464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E129A-2320-48D1-839D-AB1DE9DB842B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3DAAA-E347-4638-838D-7D2E4EBF61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69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fld id="{DA4ECD05-BF53-4B28-BB30-78FEB546C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9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06D5-2BD9-4466-B0E8-5600C52120FE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5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79BBE-A784-4BD6-BB13-0AFE8269DF8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96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0A534-9D14-4032-9DC9-7B94C46025A9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8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69695-303E-4636-B0AC-935A2CBB91A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5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F0713-9C33-4125-AF27-F24C23A6F0EB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8C3F-F7AB-4389-9E72-49DCD61B4B1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CE950-8786-47FF-BAA9-8A57D57766D5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9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9F947-C3E9-4938-A9C2-65A14D8ABA4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31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7580-A3ED-41E0-9436-A97A45219647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7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7FB-4814-41F9-AAD3-528AD9D0943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8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1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2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3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69402479-71D7-4A3C-8B7A-2E9F7D866F1C}" type="slidenum">
              <a:rPr lang="en-US">
                <a:solidFill>
                  <a:srgbClr val="FFFFCC"/>
                </a:solidFill>
              </a:rPr>
              <a:pPr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42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8460432" cy="2160240"/>
          </a:xfrm>
        </p:spPr>
        <p:txBody>
          <a:bodyPr/>
          <a:lstStyle/>
          <a:p>
            <a:pPr algn="ctr"/>
            <a:r>
              <a:rPr lang="en-US" sz="4800" b="1" dirty="0"/>
              <a:t>DMARDS</a:t>
            </a:r>
            <a:br>
              <a:rPr lang="en-US" sz="4800" b="1" dirty="0"/>
            </a:br>
            <a:r>
              <a:rPr lang="en-US" sz="4800" b="1" dirty="0" smtClean="0"/>
              <a:t>(Disease </a:t>
            </a:r>
            <a:r>
              <a:rPr lang="en-US" sz="4800" b="1" dirty="0"/>
              <a:t>Modifying </a:t>
            </a:r>
            <a:r>
              <a:rPr lang="en-US" sz="4800" b="1" dirty="0" err="1"/>
              <a:t>Antirheumatic</a:t>
            </a:r>
            <a:r>
              <a:rPr lang="en-US" sz="4800" b="1" dirty="0"/>
              <a:t> </a:t>
            </a:r>
            <a:r>
              <a:rPr lang="en-US" sz="4800" b="1" dirty="0" smtClean="0"/>
              <a:t>drugs)</a:t>
            </a:r>
            <a:endParaRPr lang="en-GB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KIMAIGA H.O</a:t>
            </a:r>
          </a:p>
          <a:p>
            <a:pPr algn="ctr"/>
            <a:r>
              <a:rPr lang="en-US" sz="4000" b="1" dirty="0"/>
              <a:t>MBChB (University of Nairobi</a:t>
            </a:r>
            <a:r>
              <a:rPr lang="en-US" sz="4000" b="1" dirty="0" smtClean="0"/>
              <a:t>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1891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E:\Bachelor of Medicine And Bachelor of Surgery (MBChB)  Year  2\New folder (4)\New folder (3)\pharmco\DMARDS...etc\PICT05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77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E:\Bachelor of Medicine And Bachelor of Surgery (MBChB)  Year  2\New folder (4)\New folder (3)\pharmco\DMARDS...etc\PICT05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399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E:\Bachelor of Medicine And Bachelor of Surgery (MBChB)  Year  2\New folder (4)\New folder (3)\pharmco\DMARDS...etc\PICT05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742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E:\Bachelor of Medicine And Bachelor of Surgery (MBChB)  Year  2\New folder (4)\New folder (3)\pharmco\DMARDS...etc\PICT05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5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E:\Bachelor of Medicine And Bachelor of Surgery (MBChB)  Year  2\New folder (4)\New folder (3)\pharmco\DMARDS...etc\PICT05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494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E:\Bachelor of Medicine And Bachelor of Surgery (MBChB)  Year  2\New folder (4)\New folder (3)\pharmco\DMARDS...etc\PICT05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8377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E:\Bachelor of Medicine And Bachelor of Surgery (MBChB)  Year  2\New folder (4)\New folder (3)\pharmco\DMARDS...etc\PICT05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17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E:\Bachelor of Medicine And Bachelor of Surgery (MBChB)  Year  2\New folder (4)\New folder (3)\pharmco\DMARDS...etc\PICT053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Bachelor of Medicine And Bachelor of Surgery (MBChB)  Year  2\New folder (4)\New folder (3)\pharmco\DMARDS...etc\PICT05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:\Bachelor of Medicine And Bachelor of Surgery (MBChB)  Year  2\New folder (4)\New folder (3)\pharmco\DMARDS...etc\PICT05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:\Bachelor of Medicine And Bachelor of Surgery (MBChB)  Year  2\New folder (4)\New folder (3)\pharmco\DMARDS...etc\PICT053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E:\Bachelor of Medicine And Bachelor of Surgery (MBChB)  Year  2\New folder (4)\New folder (3)\pharmco\DMARDS...etc\PICT05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E:\Bachelor of Medicine And Bachelor of Surgery (MBChB)  Year  2\New folder (4)\New folder (3)\pharmco\DMARDS...etc\PICT053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E:\Bachelor of Medicine And Bachelor of Surgery (MBChB)  Year  2\New folder (4)\New folder (3)\pharmco\DMARDS...etc\PICT054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E:\Bachelor of Medicine And Bachelor of Surgery (MBChB)  Year  2\New folder (4)\New folder (3)\pharmco\DMARDS...etc\PICT054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E:\Bachelor of Medicine And Bachelor of Surgery (MBChB)  Year  2\New folder (4)\New folder (3)\pharmco\DMARDS...etc\PICT054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E:\Bachelor of Medicine And Bachelor of Surgery (MBChB)  Year  2\New folder (4)\New folder (3)\pharmco\DMARDS...etc\PICT054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273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E:\Bachelor of Medicine And Bachelor of Surgery (MBChB)  Year  2\New folder (4)\New folder (3)\pharmco\DMARDS...etc\PICT054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Bachelor of Medicine And Bachelor of Surgery (MBChB)  Year  2\New folder (4)\New folder (3)\pharmco\DMARDS...etc\PICT05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528405"/>
      </p:ext>
    </p:extLst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4">
      <a:dk1>
        <a:srgbClr val="000022"/>
      </a:dk1>
      <a:lt1>
        <a:srgbClr val="FFFFFF"/>
      </a:lt1>
      <a:dk2>
        <a:srgbClr val="000066"/>
      </a:dk2>
      <a:lt2>
        <a:srgbClr val="FFCC00"/>
      </a:lt2>
      <a:accent1>
        <a:srgbClr val="666699"/>
      </a:accent1>
      <a:accent2>
        <a:srgbClr val="000048"/>
      </a:accent2>
      <a:accent3>
        <a:srgbClr val="AAAAB8"/>
      </a:accent3>
      <a:accent4>
        <a:srgbClr val="DADADA"/>
      </a:accent4>
      <a:accent5>
        <a:srgbClr val="B8B8CA"/>
      </a:accent5>
      <a:accent6>
        <a:srgbClr val="000040"/>
      </a:accent6>
      <a:hlink>
        <a:srgbClr val="9999FF"/>
      </a:hlink>
      <a:folHlink>
        <a:srgbClr val="000099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10</Words>
  <Application>Microsoft Office PowerPoint</Application>
  <PresentationFormat>On-screen Show (4:3)</PresentationFormat>
  <Paragraphs>4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Ribbons</vt:lpstr>
      <vt:lpstr>DMARDS (Disease Modifying Antirheumatic drugs)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DMARDS (Disease Modifying Antirheumatic drugs)</dc:title>
  <dc:creator>Dr. Kimaiga H.O. MBChB (UoN)</dc:creator>
  <cp:lastModifiedBy>Dr. Kimaiga H.O. MBChB (UoN)</cp:lastModifiedBy>
  <cp:revision>30</cp:revision>
  <dcterms:created xsi:type="dcterms:W3CDTF">2013-08-05T06:29:46Z</dcterms:created>
  <dcterms:modified xsi:type="dcterms:W3CDTF">2013-09-29T19:33:05Z</dcterms:modified>
</cp:coreProperties>
</file>