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68" r:id="rId4"/>
    <p:sldId id="258" r:id="rId5"/>
    <p:sldId id="269" r:id="rId6"/>
    <p:sldId id="260" r:id="rId7"/>
    <p:sldId id="270" r:id="rId8"/>
    <p:sldId id="262" r:id="rId9"/>
    <p:sldId id="267" r:id="rId10"/>
    <p:sldId id="263" r:id="rId11"/>
    <p:sldId id="264" r:id="rId12"/>
    <p:sldId id="271" r:id="rId13"/>
    <p:sldId id="265" r:id="rId14"/>
    <p:sldId id="272" r:id="rId15"/>
    <p:sldId id="266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C39FB-6C11-4C09-B915-8663A9DE3CA8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277F8-85D3-44F2-BD9E-C72ED42B80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100505-A07F-48D0-A84D-F47B0AB71954}" type="slidenum">
              <a:rPr lang="en-US" smtClean="0">
                <a:ea typeface="ＭＳ Ｐゴシック" pitchFamily="34" charset="-128"/>
              </a:rPr>
              <a:pPr/>
              <a:t>10</a:t>
            </a:fld>
            <a:endParaRPr lang="en-US" smtClean="0">
              <a:ea typeface="ＭＳ Ｐゴシック" pitchFamily="34" charset="-128"/>
            </a:endParaRPr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31942-1546-4E00-B070-A8F8FC058C47}" type="datetimeFigureOut">
              <a:rPr lang="en-US" smtClean="0"/>
              <a:pPr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1226C-7355-48E1-8E8B-E97ACBCF9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SPOT REVISION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8352" y="1600200"/>
            <a:ext cx="618729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Interpret the investigation above</a:t>
            </a:r>
          </a:p>
          <a:p>
            <a:r>
              <a:rPr lang="en-US" dirty="0" smtClean="0"/>
              <a:t>What findings do you expect on examination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0834" y="1600200"/>
            <a:ext cx="268233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Interpret the radiograph</a:t>
            </a:r>
          </a:p>
          <a:p>
            <a:r>
              <a:rPr lang="en-US" dirty="0" smtClean="0"/>
              <a:t>What is the most common presenting complaint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6175" y="1600200"/>
            <a:ext cx="68116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vector associated with the condition</a:t>
            </a:r>
          </a:p>
          <a:p>
            <a:r>
              <a:rPr lang="en-US" dirty="0" smtClean="0"/>
              <a:t>What is the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4418" y="1600200"/>
            <a:ext cx="6675163" cy="4525963"/>
          </a:xfr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Interpret the PBF</a:t>
            </a:r>
          </a:p>
          <a:p>
            <a:r>
              <a:rPr lang="en-US" dirty="0" smtClean="0"/>
              <a:t>What genetic abnormality do you expect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halkboard" pitchFamily="8" charset="0"/>
              </a:rPr>
              <a:t>Case 3</a:t>
            </a:r>
            <a:endParaRPr lang="en-US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1 month old male presents with projectile vomiting for 2 days.</a:t>
            </a:r>
          </a:p>
          <a:p>
            <a:pPr eaLnBrk="1" hangingPunct="1"/>
            <a:r>
              <a:rPr lang="en-US" dirty="0" smtClean="0"/>
              <a:t> pH    -          7. 51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Chalkboard" pitchFamily="8" charset="0"/>
              </a:rPr>
              <a:t>    </a:t>
            </a:r>
            <a:r>
              <a:rPr lang="en-US" dirty="0" smtClean="0">
                <a:sym typeface="Symbol" pitchFamily="18" charset="2"/>
              </a:rPr>
              <a:t>PCO</a:t>
            </a:r>
            <a:r>
              <a:rPr lang="en-US" baseline="-25000" dirty="0" smtClean="0">
                <a:sym typeface="Symbol" pitchFamily="18" charset="2"/>
              </a:rPr>
              <a:t>2 </a:t>
            </a:r>
            <a:r>
              <a:rPr lang="en-US" dirty="0" smtClean="0">
                <a:sym typeface="Symbol" pitchFamily="18" charset="2"/>
              </a:rPr>
              <a:t>   -     40mmHg</a:t>
            </a:r>
            <a:endParaRPr lang="en-US" dirty="0" smtClean="0">
              <a:latin typeface="Chalkboard" pitchFamily="8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Chalkboard" pitchFamily="8" charset="0"/>
              </a:rPr>
              <a:t>    </a:t>
            </a:r>
            <a:r>
              <a:rPr lang="en-US" dirty="0" smtClean="0">
                <a:sym typeface="Symbol" pitchFamily="18" charset="2"/>
              </a:rPr>
              <a:t>HCO</a:t>
            </a:r>
            <a:r>
              <a:rPr lang="en-US" baseline="-25000" dirty="0" smtClean="0">
                <a:sym typeface="Symbol" pitchFamily="18" charset="2"/>
              </a:rPr>
              <a:t>3</a:t>
            </a:r>
            <a:r>
              <a:rPr lang="en-US" dirty="0" smtClean="0">
                <a:latin typeface="Chalkboard" pitchFamily="8" charset="0"/>
              </a:rPr>
              <a:t>   -      30mmol/L 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Chalkboard" pitchFamily="8" charset="0"/>
              </a:rPr>
              <a:t> </a:t>
            </a:r>
            <a:endParaRPr lang="en-US" dirty="0" smtClean="0">
              <a:latin typeface="Chalkboard" pitchFamily="8" charset="0"/>
            </a:endParaRPr>
          </a:p>
          <a:p>
            <a:pPr eaLnBrk="1" hangingPunct="1">
              <a:buFontTx/>
              <a:buNone/>
            </a:pPr>
            <a:r>
              <a:rPr lang="en-US" dirty="0" smtClean="0">
                <a:latin typeface="Chalkboard" pitchFamily="8" charset="0"/>
              </a:rPr>
              <a:t>What is the metabolic disturbance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Chalkboard" pitchFamily="8" charset="0"/>
              </a:rPr>
              <a:t>Give 3 other causes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BL jaw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76550" y="1600200"/>
            <a:ext cx="3590900" cy="4525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7 yr old boy from </a:t>
            </a:r>
            <a:r>
              <a:rPr lang="en-US" dirty="0" err="1" smtClean="0"/>
              <a:t>Bungoma</a:t>
            </a:r>
            <a:r>
              <a:rPr lang="en-US" dirty="0" smtClean="0"/>
              <a:t> who came to you with the above presentation. He also complained of headache, chills, fever, </a:t>
            </a:r>
            <a:r>
              <a:rPr lang="en-US" dirty="0" err="1" smtClean="0"/>
              <a:t>generalised</a:t>
            </a:r>
            <a:r>
              <a:rPr lang="en-US" dirty="0" smtClean="0"/>
              <a:t> malaise and vomiting. What is the most likely diagnosis</a:t>
            </a:r>
          </a:p>
          <a:p>
            <a:r>
              <a:rPr lang="en-US" dirty="0" smtClean="0"/>
              <a:t>What genetic abnormality do you expect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Julie\Desktop\books\Dermatology\pictures\scan3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5421" y="1600200"/>
            <a:ext cx="721315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lesions</a:t>
            </a:r>
          </a:p>
          <a:p>
            <a:r>
              <a:rPr lang="en-US" dirty="0" smtClean="0"/>
              <a:t>Give the diagnostic criteria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Julie\Desktop\books\Dermatology\pictures\scan3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9735" y="1600200"/>
            <a:ext cx="622453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lesions</a:t>
            </a:r>
          </a:p>
          <a:p>
            <a:r>
              <a:rPr lang="en-US" dirty="0" smtClean="0"/>
              <a:t>Give the different types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9325" y="2491581"/>
            <a:ext cx="47053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connective tissue disease has the following presentation</a:t>
            </a:r>
          </a:p>
          <a:p>
            <a:r>
              <a:rPr lang="en-US" dirty="0" smtClean="0"/>
              <a:t>A  SLE</a:t>
            </a:r>
          </a:p>
          <a:p>
            <a:r>
              <a:rPr lang="en-US" dirty="0" smtClean="0"/>
              <a:t>B Scleroderma</a:t>
            </a:r>
          </a:p>
          <a:p>
            <a:r>
              <a:rPr lang="en-US" dirty="0" smtClean="0"/>
              <a:t>C Rheumatoid arthritis</a:t>
            </a:r>
          </a:p>
          <a:p>
            <a:r>
              <a:rPr lang="en-US" dirty="0" smtClean="0"/>
              <a:t>D </a:t>
            </a:r>
            <a:r>
              <a:rPr lang="en-US" dirty="0" err="1" smtClean="0"/>
              <a:t>Dermatomyositis</a:t>
            </a:r>
            <a:endParaRPr lang="en-US" dirty="0" smtClean="0"/>
          </a:p>
          <a:p>
            <a:r>
              <a:rPr lang="en-US" dirty="0" smtClean="0"/>
              <a:t>Which syndrome is it associated with and what are the features of this syndrome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W024589X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52472" y="2302605"/>
            <a:ext cx="4639056" cy="3121152"/>
          </a:xfrm>
          <a:prstGeom prst="rect">
            <a:avLst/>
          </a:prstGeom>
          <a:noFill/>
          <a:ln w="571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condition does the vector transmit</a:t>
            </a:r>
          </a:p>
          <a:p>
            <a:r>
              <a:rPr lang="en-US" dirty="0" smtClean="0"/>
              <a:t>List 5 complications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blind leading the blind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25373" y="1600200"/>
            <a:ext cx="669325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the condition related with the image shown</a:t>
            </a:r>
          </a:p>
          <a:p>
            <a:r>
              <a:rPr lang="en-US" dirty="0" smtClean="0"/>
              <a:t>What other manifestations do you expect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201</Words>
  <Application>Microsoft Office PowerPoint</Application>
  <PresentationFormat>On-screen Show (4:3)</PresentationFormat>
  <Paragraphs>35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SPOT REVISION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Case 3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The blind leading the blind</vt:lpstr>
      <vt:lpstr>Slide 22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 REVISION</dc:title>
  <dc:creator>Julie</dc:creator>
  <cp:lastModifiedBy>Julie</cp:lastModifiedBy>
  <cp:revision>3</cp:revision>
  <dcterms:created xsi:type="dcterms:W3CDTF">2014-10-23T20:06:41Z</dcterms:created>
  <dcterms:modified xsi:type="dcterms:W3CDTF">2014-10-25T06:17:43Z</dcterms:modified>
</cp:coreProperties>
</file>