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6" r:id="rId3"/>
    <p:sldId id="257" r:id="rId4"/>
    <p:sldId id="273" r:id="rId5"/>
    <p:sldId id="258" r:id="rId6"/>
    <p:sldId id="274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5" r:id="rId18"/>
    <p:sldId id="269" r:id="rId19"/>
    <p:sldId id="270" r:id="rId20"/>
    <p:sldId id="271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4EDB1-2F0F-497A-AC3B-974D135B27CD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56A76-E661-463A-8B1A-FB6D94BA4C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16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15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50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73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85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25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8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99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24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124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03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sesseases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56A76-E661-463A-8B1A-FB6D94BA4C4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97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13-May-21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HIV and Opportunistic infections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History of HIV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2" t="26544" r="37789" b="7687"/>
          <a:stretch/>
        </p:blipFill>
        <p:spPr bwMode="auto">
          <a:xfrm>
            <a:off x="990600" y="1219200"/>
            <a:ext cx="7010399" cy="5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959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OIs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Tuberculosis </a:t>
            </a:r>
            <a:r>
              <a:rPr lang="en-US" dirty="0" smtClean="0"/>
              <a:t>- </a:t>
            </a:r>
            <a:r>
              <a:rPr lang="en-US" dirty="0" smtClean="0"/>
              <a:t>Hx, </a:t>
            </a:r>
            <a:r>
              <a:rPr lang="en-US" dirty="0" smtClean="0"/>
              <a:t>S/S, Dx, Rx  </a:t>
            </a:r>
          </a:p>
          <a:p>
            <a:r>
              <a:rPr lang="en-US" dirty="0" smtClean="0"/>
              <a:t>Cryptococcal meningitis</a:t>
            </a:r>
          </a:p>
          <a:p>
            <a:r>
              <a:rPr lang="en-US" dirty="0" smtClean="0"/>
              <a:t>Pneumocystis </a:t>
            </a:r>
            <a:r>
              <a:rPr lang="en-US" dirty="0" smtClean="0"/>
              <a:t>Jerivocii</a:t>
            </a:r>
          </a:p>
          <a:p>
            <a:r>
              <a:rPr lang="en-US" dirty="0" smtClean="0"/>
              <a:t>Toxoplasmosis</a:t>
            </a:r>
          </a:p>
          <a:p>
            <a:r>
              <a:rPr lang="en-US" dirty="0" smtClean="0"/>
              <a:t>Cytomegalovirus</a:t>
            </a:r>
          </a:p>
          <a:p>
            <a:r>
              <a:rPr lang="en-US" dirty="0" smtClean="0"/>
              <a:t>Non-infectious </a:t>
            </a:r>
            <a:r>
              <a:rPr lang="en-US" dirty="0" smtClean="0"/>
              <a:t>- KS, lymphoma, </a:t>
            </a:r>
            <a:r>
              <a:rPr lang="en-US" dirty="0" smtClean="0"/>
              <a:t>cacx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Opportunistic Diseases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5" t="39654" r="38998" b="9622"/>
          <a:stretch/>
        </p:blipFill>
        <p:spPr bwMode="auto">
          <a:xfrm>
            <a:off x="533400" y="1524000"/>
            <a:ext cx="82257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16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5389" t="26938" r="27282" b="225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5" t="28378" r="38288" b="7357"/>
          <a:stretch/>
        </p:blipFill>
        <p:spPr bwMode="auto">
          <a:xfrm>
            <a:off x="914400" y="685800"/>
            <a:ext cx="7497745" cy="561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27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6336" t="43774" r="30122" b="20870"/>
          <a:stretch>
            <a:fillRect/>
          </a:stretch>
        </p:blipFill>
        <p:spPr bwMode="auto">
          <a:xfrm>
            <a:off x="381000" y="838200"/>
            <a:ext cx="8371114" cy="4431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6336" t="10102" r="27282" b="57909"/>
          <a:stretch>
            <a:fillRect/>
          </a:stretch>
        </p:blipFill>
        <p:spPr bwMode="auto">
          <a:xfrm>
            <a:off x="609600" y="914400"/>
            <a:ext cx="832986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Isoniazid preventive therapy(IPT)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7417" t="45795" r="28013" b="32655"/>
          <a:stretch>
            <a:fillRect/>
          </a:stretch>
        </p:blipFill>
        <p:spPr bwMode="auto">
          <a:xfrm>
            <a:off x="228600" y="1752600"/>
            <a:ext cx="8689521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7282" t="28622" r="28228" b="9084"/>
          <a:stretch>
            <a:fillRect/>
          </a:stretch>
        </p:blipFill>
        <p:spPr bwMode="auto">
          <a:xfrm>
            <a:off x="617838" y="111870"/>
            <a:ext cx="7992761" cy="6292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Pneumocystis Jerivocii </a:t>
            </a:r>
            <a:r>
              <a:rPr lang="en-US" dirty="0" smtClean="0"/>
              <a:t>pneumonia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4733" t="43773" r="27282" b="30972"/>
          <a:stretch>
            <a:fillRect/>
          </a:stretch>
        </p:blipFill>
        <p:spPr bwMode="auto">
          <a:xfrm>
            <a:off x="1219200" y="1102895"/>
            <a:ext cx="7289800" cy="575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6336" t="33672" r="28229" b="27605"/>
          <a:stretch>
            <a:fillRect/>
          </a:stretch>
        </p:blipFill>
        <p:spPr bwMode="auto">
          <a:xfrm>
            <a:off x="0" y="457200"/>
            <a:ext cx="9144000" cy="478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 IT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7282" t="43774" r="28229" b="15819"/>
          <a:stretch>
            <a:fillRect/>
          </a:stretch>
        </p:blipFill>
        <p:spPr bwMode="auto">
          <a:xfrm>
            <a:off x="533400" y="1191638"/>
            <a:ext cx="8382000" cy="452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5389" t="45458" r="28229" b="20287"/>
          <a:stretch>
            <a:fillRect/>
          </a:stretch>
        </p:blipFill>
        <p:spPr bwMode="auto">
          <a:xfrm>
            <a:off x="318051" y="914400"/>
            <a:ext cx="852114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6336" t="38723" r="28229" b="22455"/>
          <a:stretch>
            <a:fillRect/>
          </a:stretch>
        </p:blipFill>
        <p:spPr bwMode="auto">
          <a:xfrm>
            <a:off x="381000" y="609600"/>
            <a:ext cx="8458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26336" t="30305" r="29175" b="15819"/>
          <a:stretch>
            <a:fillRect/>
          </a:stretch>
        </p:blipFill>
        <p:spPr bwMode="auto">
          <a:xfrm>
            <a:off x="381000" y="533400"/>
            <a:ext cx="8382000" cy="568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Cryptosporidiosis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5" t="40300" r="39482" b="10911"/>
          <a:stretch/>
        </p:blipFill>
        <p:spPr bwMode="auto">
          <a:xfrm>
            <a:off x="457200" y="1524000"/>
            <a:ext cx="8305800" cy="4935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44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Tuberculoma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l="57140" t="60994" r="26793" b="15625"/>
          <a:stretch>
            <a:fillRect/>
          </a:stretch>
        </p:blipFill>
        <p:spPr bwMode="auto">
          <a:xfrm>
            <a:off x="1066800" y="1239982"/>
            <a:ext cx="7391400" cy="6047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Toxoplasmosis</a:t>
            </a:r>
            <a:endParaRPr lang="en-US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6336" t="33672" r="27282" b="15819"/>
          <a:stretch>
            <a:fillRect/>
          </a:stretch>
        </p:blipFill>
        <p:spPr bwMode="auto">
          <a:xfrm>
            <a:off x="302260" y="1163217"/>
            <a:ext cx="8613140" cy="527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Cryptococcal meningitis</a:t>
            </a:r>
            <a:endParaRPr lang="en-US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5389" t="23571" r="26336" b="37706"/>
          <a:stretch>
            <a:fillRect/>
          </a:stretch>
        </p:blipFill>
        <p:spPr bwMode="auto">
          <a:xfrm>
            <a:off x="225287" y="1524000"/>
            <a:ext cx="878619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Review the other opportunistic diseases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2925</TotalTime>
  <Words>67</Words>
  <Application>Microsoft Office PowerPoint</Application>
  <PresentationFormat>On-screen Show (4:3)</PresentationFormat>
  <Paragraphs>32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HIV and Opportunistic infections </vt:lpstr>
      <vt:lpstr>Natural History of HIV</vt:lpstr>
      <vt:lpstr>Common OIs </vt:lpstr>
      <vt:lpstr>Opportunistic Diseases</vt:lpstr>
      <vt:lpstr>PowerPoint Presentation</vt:lpstr>
      <vt:lpstr>PowerPoint Presentation</vt:lpstr>
      <vt:lpstr>PowerPoint Presentation</vt:lpstr>
      <vt:lpstr>PowerPoint Presentation</vt:lpstr>
      <vt:lpstr>Isoniazid preventive therapy(IPT)</vt:lpstr>
      <vt:lpstr>PowerPoint Presentation</vt:lpstr>
      <vt:lpstr>Pneumocystis Jerivocii pneumonia</vt:lpstr>
      <vt:lpstr>PowerPoint Presentation</vt:lpstr>
      <vt:lpstr>G IT</vt:lpstr>
      <vt:lpstr>PowerPoint Presentation</vt:lpstr>
      <vt:lpstr>PowerPoint Presentation</vt:lpstr>
      <vt:lpstr>PowerPoint Presentation</vt:lpstr>
      <vt:lpstr>Cryptosporidiosis</vt:lpstr>
      <vt:lpstr>Tuberculoma</vt:lpstr>
      <vt:lpstr>Toxoplasmosis</vt:lpstr>
      <vt:lpstr>Cryptococcal meningitis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HIV and Opportunistic infections</dc:title>
  <dc:creator>ENOCH OMONGE</dc:creator>
  <cp:lastModifiedBy>Shabir</cp:lastModifiedBy>
  <cp:revision>40</cp:revision>
  <dcterms:created xsi:type="dcterms:W3CDTF">2006-08-16T00:00:00Z</dcterms:created>
  <dcterms:modified xsi:type="dcterms:W3CDTF">2021-05-13T09:32:02Z</dcterms:modified>
</cp:coreProperties>
</file>