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handoutMasterIdLst>
    <p:handoutMasterId r:id="rId18"/>
  </p:handoutMasterIdLst>
  <p:sldIdLst>
    <p:sldId id="267" r:id="rId2"/>
    <p:sldId id="515" r:id="rId3"/>
    <p:sldId id="516" r:id="rId4"/>
    <p:sldId id="542" r:id="rId5"/>
    <p:sldId id="520" r:id="rId6"/>
    <p:sldId id="521" r:id="rId7"/>
    <p:sldId id="523" r:id="rId8"/>
    <p:sldId id="524" r:id="rId9"/>
    <p:sldId id="525" r:id="rId10"/>
    <p:sldId id="545" r:id="rId11"/>
    <p:sldId id="543" r:id="rId12"/>
    <p:sldId id="526" r:id="rId13"/>
    <p:sldId id="527" r:id="rId14"/>
    <p:sldId id="540" r:id="rId15"/>
    <p:sldId id="541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ndar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584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814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9694C30-16F9-4E1D-B83B-2C540B529FB2}" type="datetimeFigureOut">
              <a:rPr lang="en-US"/>
              <a:pPr>
                <a:defRPr/>
              </a:pPr>
              <a:t>4/11/21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F22384A-1CDB-4ECF-87BD-AFF8ECA5AF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4206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1074ADF-ADE4-49D3-BC2E-59116CB706BB}" type="datetimeFigureOut">
              <a:rPr lang="en-US"/>
              <a:pPr>
                <a:defRPr/>
              </a:pPr>
              <a:t>4/11/21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685800"/>
            <a:ext cx="48006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8EFEF81-82B9-4ECD-8EE2-D933621843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985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 userDrawn="1"/>
        </p:nvGrpSpPr>
        <p:grpSpPr bwMode="auto">
          <a:xfrm>
            <a:off x="228600" y="5181600"/>
            <a:ext cx="8723313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2" y="4499677"/>
              <a:ext cx="4295218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hidden">
            <a:xfrm>
              <a:off x="-308537" y="4319028"/>
              <a:ext cx="8280252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5" y="4334834"/>
              <a:ext cx="8164230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4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304800"/>
            <a:ext cx="106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04800" y="6019800"/>
            <a:ext cx="8686800" cy="365125"/>
          </a:xfrm>
        </p:spPr>
        <p:txBody>
          <a:bodyPr/>
          <a:lstStyle>
            <a:lvl1pPr>
              <a:defRPr sz="1400" b="1"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80CFD4CD-8D4F-4AD4-8AF4-86DEBA464B69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Fountain 17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304800"/>
            <a:ext cx="7543800" cy="1252537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9875" y="6172200"/>
            <a:ext cx="8797925" cy="365125"/>
          </a:xfrm>
        </p:spPr>
        <p:txBody>
          <a:bodyPr/>
          <a:lstStyle>
            <a:lvl1pPr>
              <a:defRPr sz="1400" b="1"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E6F2F79E-DD06-4DC9-8595-A80F43799098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700 w 2706"/>
              <a:gd name="T1" fmla="*/ 0 h 640"/>
              <a:gd name="T2" fmla="*/ 2700 w 2706"/>
              <a:gd name="T3" fmla="*/ 0 h 640"/>
              <a:gd name="T4" fmla="*/ 2586 w 2706"/>
              <a:gd name="T5" fmla="*/ 18 h 640"/>
              <a:gd name="T6" fmla="*/ 2470 w 2706"/>
              <a:gd name="T7" fmla="*/ 38 h 640"/>
              <a:gd name="T8" fmla="*/ 2352 w 2706"/>
              <a:gd name="T9" fmla="*/ 60 h 640"/>
              <a:gd name="T10" fmla="*/ 2230 w 2706"/>
              <a:gd name="T11" fmla="*/ 82 h 640"/>
              <a:gd name="T12" fmla="*/ 2106 w 2706"/>
              <a:gd name="T13" fmla="*/ 108 h 640"/>
              <a:gd name="T14" fmla="*/ 1978 w 2706"/>
              <a:gd name="T15" fmla="*/ 134 h 640"/>
              <a:gd name="T16" fmla="*/ 1848 w 2706"/>
              <a:gd name="T17" fmla="*/ 164 h 640"/>
              <a:gd name="T18" fmla="*/ 1714 w 2706"/>
              <a:gd name="T19" fmla="*/ 194 h 640"/>
              <a:gd name="T20" fmla="*/ 1714 w 2706"/>
              <a:gd name="T21" fmla="*/ 194 h 640"/>
              <a:gd name="T22" fmla="*/ 1472 w 2706"/>
              <a:gd name="T23" fmla="*/ 252 h 640"/>
              <a:gd name="T24" fmla="*/ 1236 w 2706"/>
              <a:gd name="T25" fmla="*/ 304 h 640"/>
              <a:gd name="T26" fmla="*/ 1010 w 2706"/>
              <a:gd name="T27" fmla="*/ 352 h 640"/>
              <a:gd name="T28" fmla="*/ 792 w 2706"/>
              <a:gd name="T29" fmla="*/ 398 h 640"/>
              <a:gd name="T30" fmla="*/ 584 w 2706"/>
              <a:gd name="T31" fmla="*/ 438 h 640"/>
              <a:gd name="T32" fmla="*/ 382 w 2706"/>
              <a:gd name="T33" fmla="*/ 474 h 640"/>
              <a:gd name="T34" fmla="*/ 188 w 2706"/>
              <a:gd name="T35" fmla="*/ 508 h 640"/>
              <a:gd name="T36" fmla="*/ 0 w 2706"/>
              <a:gd name="T37" fmla="*/ 538 h 640"/>
              <a:gd name="T38" fmla="*/ 0 w 2706"/>
              <a:gd name="T39" fmla="*/ 538 h 640"/>
              <a:gd name="T40" fmla="*/ 130 w 2706"/>
              <a:gd name="T41" fmla="*/ 556 h 640"/>
              <a:gd name="T42" fmla="*/ 254 w 2706"/>
              <a:gd name="T43" fmla="*/ 572 h 640"/>
              <a:gd name="T44" fmla="*/ 374 w 2706"/>
              <a:gd name="T45" fmla="*/ 586 h 640"/>
              <a:gd name="T46" fmla="*/ 492 w 2706"/>
              <a:gd name="T47" fmla="*/ 598 h 640"/>
              <a:gd name="T48" fmla="*/ 606 w 2706"/>
              <a:gd name="T49" fmla="*/ 610 h 640"/>
              <a:gd name="T50" fmla="*/ 716 w 2706"/>
              <a:gd name="T51" fmla="*/ 618 h 640"/>
              <a:gd name="T52" fmla="*/ 822 w 2706"/>
              <a:gd name="T53" fmla="*/ 626 h 640"/>
              <a:gd name="T54" fmla="*/ 926 w 2706"/>
              <a:gd name="T55" fmla="*/ 632 h 640"/>
              <a:gd name="T56" fmla="*/ 1028 w 2706"/>
              <a:gd name="T57" fmla="*/ 636 h 640"/>
              <a:gd name="T58" fmla="*/ 1126 w 2706"/>
              <a:gd name="T59" fmla="*/ 638 h 640"/>
              <a:gd name="T60" fmla="*/ 1220 w 2706"/>
              <a:gd name="T61" fmla="*/ 640 h 640"/>
              <a:gd name="T62" fmla="*/ 1312 w 2706"/>
              <a:gd name="T63" fmla="*/ 640 h 640"/>
              <a:gd name="T64" fmla="*/ 1402 w 2706"/>
              <a:gd name="T65" fmla="*/ 638 h 640"/>
              <a:gd name="T66" fmla="*/ 1490 w 2706"/>
              <a:gd name="T67" fmla="*/ 636 h 640"/>
              <a:gd name="T68" fmla="*/ 1574 w 2706"/>
              <a:gd name="T69" fmla="*/ 632 h 640"/>
              <a:gd name="T70" fmla="*/ 1656 w 2706"/>
              <a:gd name="T71" fmla="*/ 626 h 640"/>
              <a:gd name="T72" fmla="*/ 1734 w 2706"/>
              <a:gd name="T73" fmla="*/ 620 h 640"/>
              <a:gd name="T74" fmla="*/ 1812 w 2706"/>
              <a:gd name="T75" fmla="*/ 612 h 640"/>
              <a:gd name="T76" fmla="*/ 1886 w 2706"/>
              <a:gd name="T77" fmla="*/ 602 h 640"/>
              <a:gd name="T78" fmla="*/ 1960 w 2706"/>
              <a:gd name="T79" fmla="*/ 592 h 640"/>
              <a:gd name="T80" fmla="*/ 2030 w 2706"/>
              <a:gd name="T81" fmla="*/ 580 h 640"/>
              <a:gd name="T82" fmla="*/ 2100 w 2706"/>
              <a:gd name="T83" fmla="*/ 568 h 640"/>
              <a:gd name="T84" fmla="*/ 2166 w 2706"/>
              <a:gd name="T85" fmla="*/ 554 h 640"/>
              <a:gd name="T86" fmla="*/ 2232 w 2706"/>
              <a:gd name="T87" fmla="*/ 540 h 640"/>
              <a:gd name="T88" fmla="*/ 2296 w 2706"/>
              <a:gd name="T89" fmla="*/ 524 h 640"/>
              <a:gd name="T90" fmla="*/ 2358 w 2706"/>
              <a:gd name="T91" fmla="*/ 508 h 640"/>
              <a:gd name="T92" fmla="*/ 2418 w 2706"/>
              <a:gd name="T93" fmla="*/ 490 h 640"/>
              <a:gd name="T94" fmla="*/ 2478 w 2706"/>
              <a:gd name="T95" fmla="*/ 472 h 640"/>
              <a:gd name="T96" fmla="*/ 2592 w 2706"/>
              <a:gd name="T97" fmla="*/ 432 h 640"/>
              <a:gd name="T98" fmla="*/ 2702 w 2706"/>
              <a:gd name="T99" fmla="*/ 390 h 640"/>
              <a:gd name="T100" fmla="*/ 2702 w 2706"/>
              <a:gd name="T101" fmla="*/ 390 h 640"/>
              <a:gd name="T102" fmla="*/ 2706 w 2706"/>
              <a:gd name="T103" fmla="*/ 388 h 640"/>
              <a:gd name="T104" fmla="*/ 2706 w 2706"/>
              <a:gd name="T105" fmla="*/ 388 h 640"/>
              <a:gd name="T106" fmla="*/ 2706 w 2706"/>
              <a:gd name="T107" fmla="*/ 0 h 640"/>
              <a:gd name="T108" fmla="*/ 2706 w 2706"/>
              <a:gd name="T109" fmla="*/ 0 h 640"/>
              <a:gd name="T110" fmla="*/ 2700 w 2706"/>
              <a:gd name="T111" fmla="*/ 0 h 640"/>
              <a:gd name="T112" fmla="*/ 2700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5216 w 5216"/>
              <a:gd name="T1" fmla="*/ 714 h 762"/>
              <a:gd name="T2" fmla="*/ 4984 w 5216"/>
              <a:gd name="T3" fmla="*/ 686 h 762"/>
              <a:gd name="T4" fmla="*/ 4478 w 5216"/>
              <a:gd name="T5" fmla="*/ 610 h 762"/>
              <a:gd name="T6" fmla="*/ 3914 w 5216"/>
              <a:gd name="T7" fmla="*/ 508 h 762"/>
              <a:gd name="T8" fmla="*/ 3286 w 5216"/>
              <a:gd name="T9" fmla="*/ 374 h 762"/>
              <a:gd name="T10" fmla="*/ 2946 w 5216"/>
              <a:gd name="T11" fmla="*/ 296 h 762"/>
              <a:gd name="T12" fmla="*/ 2682 w 5216"/>
              <a:gd name="T13" fmla="*/ 236 h 762"/>
              <a:gd name="T14" fmla="*/ 2430 w 5216"/>
              <a:gd name="T15" fmla="*/ 184 h 762"/>
              <a:gd name="T16" fmla="*/ 2190 w 5216"/>
              <a:gd name="T17" fmla="*/ 140 h 762"/>
              <a:gd name="T18" fmla="*/ 1960 w 5216"/>
              <a:gd name="T19" fmla="*/ 102 h 762"/>
              <a:gd name="T20" fmla="*/ 1740 w 5216"/>
              <a:gd name="T21" fmla="*/ 72 h 762"/>
              <a:gd name="T22" fmla="*/ 1334 w 5216"/>
              <a:gd name="T23" fmla="*/ 28 h 762"/>
              <a:gd name="T24" fmla="*/ 970 w 5216"/>
              <a:gd name="T25" fmla="*/ 4 h 762"/>
              <a:gd name="T26" fmla="*/ 644 w 5216"/>
              <a:gd name="T27" fmla="*/ 0 h 762"/>
              <a:gd name="T28" fmla="*/ 358 w 5216"/>
              <a:gd name="T29" fmla="*/ 10 h 762"/>
              <a:gd name="T30" fmla="*/ 110 w 5216"/>
              <a:gd name="T31" fmla="*/ 32 h 762"/>
              <a:gd name="T32" fmla="*/ 0 w 5216"/>
              <a:gd name="T33" fmla="*/ 48 h 762"/>
              <a:gd name="T34" fmla="*/ 314 w 5216"/>
              <a:gd name="T35" fmla="*/ 86 h 762"/>
              <a:gd name="T36" fmla="*/ 652 w 5216"/>
              <a:gd name="T37" fmla="*/ 140 h 762"/>
              <a:gd name="T38" fmla="*/ 1014 w 5216"/>
              <a:gd name="T39" fmla="*/ 210 h 762"/>
              <a:gd name="T40" fmla="*/ 1402 w 5216"/>
              <a:gd name="T41" fmla="*/ 296 h 762"/>
              <a:gd name="T42" fmla="*/ 1756 w 5216"/>
              <a:gd name="T43" fmla="*/ 378 h 762"/>
              <a:gd name="T44" fmla="*/ 2408 w 5216"/>
              <a:gd name="T45" fmla="*/ 516 h 762"/>
              <a:gd name="T46" fmla="*/ 2708 w 5216"/>
              <a:gd name="T47" fmla="*/ 572 h 762"/>
              <a:gd name="T48" fmla="*/ 2992 w 5216"/>
              <a:gd name="T49" fmla="*/ 620 h 762"/>
              <a:gd name="T50" fmla="*/ 3260 w 5216"/>
              <a:gd name="T51" fmla="*/ 662 h 762"/>
              <a:gd name="T52" fmla="*/ 3512 w 5216"/>
              <a:gd name="T53" fmla="*/ 694 h 762"/>
              <a:gd name="T54" fmla="*/ 3750 w 5216"/>
              <a:gd name="T55" fmla="*/ 722 h 762"/>
              <a:gd name="T56" fmla="*/ 3974 w 5216"/>
              <a:gd name="T57" fmla="*/ 740 h 762"/>
              <a:gd name="T58" fmla="*/ 4184 w 5216"/>
              <a:gd name="T59" fmla="*/ 754 h 762"/>
              <a:gd name="T60" fmla="*/ 4384 w 5216"/>
              <a:gd name="T61" fmla="*/ 762 h 762"/>
              <a:gd name="T62" fmla="*/ 4570 w 5216"/>
              <a:gd name="T63" fmla="*/ 762 h 762"/>
              <a:gd name="T64" fmla="*/ 4746 w 5216"/>
              <a:gd name="T65" fmla="*/ 758 h 762"/>
              <a:gd name="T66" fmla="*/ 4912 w 5216"/>
              <a:gd name="T67" fmla="*/ 748 h 762"/>
              <a:gd name="T68" fmla="*/ 5068 w 5216"/>
              <a:gd name="T69" fmla="*/ 732 h 762"/>
              <a:gd name="T70" fmla="*/ 5216 w 5216"/>
              <a:gd name="T71" fmla="*/ 714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70 h 694"/>
              <a:gd name="T2" fmla="*/ 0 w 5144"/>
              <a:gd name="T3" fmla="*/ 70 h 694"/>
              <a:gd name="T4" fmla="*/ 18 w 5144"/>
              <a:gd name="T5" fmla="*/ 66 h 694"/>
              <a:gd name="T6" fmla="*/ 72 w 5144"/>
              <a:gd name="T7" fmla="*/ 56 h 694"/>
              <a:gd name="T8" fmla="*/ 164 w 5144"/>
              <a:gd name="T9" fmla="*/ 42 h 694"/>
              <a:gd name="T10" fmla="*/ 224 w 5144"/>
              <a:gd name="T11" fmla="*/ 34 h 694"/>
              <a:gd name="T12" fmla="*/ 294 w 5144"/>
              <a:gd name="T13" fmla="*/ 26 h 694"/>
              <a:gd name="T14" fmla="*/ 372 w 5144"/>
              <a:gd name="T15" fmla="*/ 20 h 694"/>
              <a:gd name="T16" fmla="*/ 462 w 5144"/>
              <a:gd name="T17" fmla="*/ 14 h 694"/>
              <a:gd name="T18" fmla="*/ 560 w 5144"/>
              <a:gd name="T19" fmla="*/ 8 h 694"/>
              <a:gd name="T20" fmla="*/ 670 w 5144"/>
              <a:gd name="T21" fmla="*/ 4 h 694"/>
              <a:gd name="T22" fmla="*/ 790 w 5144"/>
              <a:gd name="T23" fmla="*/ 2 h 694"/>
              <a:gd name="T24" fmla="*/ 920 w 5144"/>
              <a:gd name="T25" fmla="*/ 0 h 694"/>
              <a:gd name="T26" fmla="*/ 1060 w 5144"/>
              <a:gd name="T27" fmla="*/ 2 h 694"/>
              <a:gd name="T28" fmla="*/ 1210 w 5144"/>
              <a:gd name="T29" fmla="*/ 6 h 694"/>
              <a:gd name="T30" fmla="*/ 1372 w 5144"/>
              <a:gd name="T31" fmla="*/ 14 h 694"/>
              <a:gd name="T32" fmla="*/ 1544 w 5144"/>
              <a:gd name="T33" fmla="*/ 24 h 694"/>
              <a:gd name="T34" fmla="*/ 1726 w 5144"/>
              <a:gd name="T35" fmla="*/ 40 h 694"/>
              <a:gd name="T36" fmla="*/ 1920 w 5144"/>
              <a:gd name="T37" fmla="*/ 58 h 694"/>
              <a:gd name="T38" fmla="*/ 2126 w 5144"/>
              <a:gd name="T39" fmla="*/ 80 h 694"/>
              <a:gd name="T40" fmla="*/ 2342 w 5144"/>
              <a:gd name="T41" fmla="*/ 106 h 694"/>
              <a:gd name="T42" fmla="*/ 2570 w 5144"/>
              <a:gd name="T43" fmla="*/ 138 h 694"/>
              <a:gd name="T44" fmla="*/ 2808 w 5144"/>
              <a:gd name="T45" fmla="*/ 174 h 694"/>
              <a:gd name="T46" fmla="*/ 3058 w 5144"/>
              <a:gd name="T47" fmla="*/ 216 h 694"/>
              <a:gd name="T48" fmla="*/ 3320 w 5144"/>
              <a:gd name="T49" fmla="*/ 266 h 694"/>
              <a:gd name="T50" fmla="*/ 3594 w 5144"/>
              <a:gd name="T51" fmla="*/ 320 h 694"/>
              <a:gd name="T52" fmla="*/ 3880 w 5144"/>
              <a:gd name="T53" fmla="*/ 380 h 694"/>
              <a:gd name="T54" fmla="*/ 4178 w 5144"/>
              <a:gd name="T55" fmla="*/ 448 h 694"/>
              <a:gd name="T56" fmla="*/ 4488 w 5144"/>
              <a:gd name="T57" fmla="*/ 522 h 694"/>
              <a:gd name="T58" fmla="*/ 4810 w 5144"/>
              <a:gd name="T59" fmla="*/ 604 h 694"/>
              <a:gd name="T60" fmla="*/ 5144 w 5144"/>
              <a:gd name="T61" fmla="*/ 694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584 h 584"/>
              <a:gd name="T2" fmla="*/ 0 w 3112"/>
              <a:gd name="T3" fmla="*/ 584 h 584"/>
              <a:gd name="T4" fmla="*/ 90 w 3112"/>
              <a:gd name="T5" fmla="*/ 560 h 584"/>
              <a:gd name="T6" fmla="*/ 336 w 3112"/>
              <a:gd name="T7" fmla="*/ 498 h 584"/>
              <a:gd name="T8" fmla="*/ 506 w 3112"/>
              <a:gd name="T9" fmla="*/ 456 h 584"/>
              <a:gd name="T10" fmla="*/ 702 w 3112"/>
              <a:gd name="T11" fmla="*/ 410 h 584"/>
              <a:gd name="T12" fmla="*/ 920 w 3112"/>
              <a:gd name="T13" fmla="*/ 360 h 584"/>
              <a:gd name="T14" fmla="*/ 1154 w 3112"/>
              <a:gd name="T15" fmla="*/ 306 h 584"/>
              <a:gd name="T16" fmla="*/ 1402 w 3112"/>
              <a:gd name="T17" fmla="*/ 254 h 584"/>
              <a:gd name="T18" fmla="*/ 1656 w 3112"/>
              <a:gd name="T19" fmla="*/ 202 h 584"/>
              <a:gd name="T20" fmla="*/ 1916 w 3112"/>
              <a:gd name="T21" fmla="*/ 154 h 584"/>
              <a:gd name="T22" fmla="*/ 2174 w 3112"/>
              <a:gd name="T23" fmla="*/ 108 h 584"/>
              <a:gd name="T24" fmla="*/ 2302 w 3112"/>
              <a:gd name="T25" fmla="*/ 88 h 584"/>
              <a:gd name="T26" fmla="*/ 2426 w 3112"/>
              <a:gd name="T27" fmla="*/ 68 h 584"/>
              <a:gd name="T28" fmla="*/ 2550 w 3112"/>
              <a:gd name="T29" fmla="*/ 52 h 584"/>
              <a:gd name="T30" fmla="*/ 2670 w 3112"/>
              <a:gd name="T31" fmla="*/ 36 h 584"/>
              <a:gd name="T32" fmla="*/ 2788 w 3112"/>
              <a:gd name="T33" fmla="*/ 24 h 584"/>
              <a:gd name="T34" fmla="*/ 2900 w 3112"/>
              <a:gd name="T35" fmla="*/ 14 h 584"/>
              <a:gd name="T36" fmla="*/ 3008 w 3112"/>
              <a:gd name="T37" fmla="*/ 6 h 584"/>
              <a:gd name="T38" fmla="*/ 3112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8192 w 8196"/>
              <a:gd name="T1" fmla="*/ 512 h 1192"/>
              <a:gd name="T2" fmla="*/ 8040 w 8196"/>
              <a:gd name="T3" fmla="*/ 570 h 1192"/>
              <a:gd name="T4" fmla="*/ 7878 w 8196"/>
              <a:gd name="T5" fmla="*/ 620 h 1192"/>
              <a:gd name="T6" fmla="*/ 7706 w 8196"/>
              <a:gd name="T7" fmla="*/ 666 h 1192"/>
              <a:gd name="T8" fmla="*/ 7522 w 8196"/>
              <a:gd name="T9" fmla="*/ 702 h 1192"/>
              <a:gd name="T10" fmla="*/ 7322 w 8196"/>
              <a:gd name="T11" fmla="*/ 730 h 1192"/>
              <a:gd name="T12" fmla="*/ 7106 w 8196"/>
              <a:gd name="T13" fmla="*/ 750 h 1192"/>
              <a:gd name="T14" fmla="*/ 6872 w 8196"/>
              <a:gd name="T15" fmla="*/ 762 h 1192"/>
              <a:gd name="T16" fmla="*/ 6618 w 8196"/>
              <a:gd name="T17" fmla="*/ 760 h 1192"/>
              <a:gd name="T18" fmla="*/ 6342 w 8196"/>
              <a:gd name="T19" fmla="*/ 750 h 1192"/>
              <a:gd name="T20" fmla="*/ 6042 w 8196"/>
              <a:gd name="T21" fmla="*/ 726 h 1192"/>
              <a:gd name="T22" fmla="*/ 5716 w 8196"/>
              <a:gd name="T23" fmla="*/ 690 h 1192"/>
              <a:gd name="T24" fmla="*/ 5364 w 8196"/>
              <a:gd name="T25" fmla="*/ 642 h 1192"/>
              <a:gd name="T26" fmla="*/ 4982 w 8196"/>
              <a:gd name="T27" fmla="*/ 578 h 1192"/>
              <a:gd name="T28" fmla="*/ 4568 w 8196"/>
              <a:gd name="T29" fmla="*/ 500 h 1192"/>
              <a:gd name="T30" fmla="*/ 4122 w 8196"/>
              <a:gd name="T31" fmla="*/ 406 h 1192"/>
              <a:gd name="T32" fmla="*/ 3640 w 8196"/>
              <a:gd name="T33" fmla="*/ 296 h 1192"/>
              <a:gd name="T34" fmla="*/ 3396 w 8196"/>
              <a:gd name="T35" fmla="*/ 240 h 1192"/>
              <a:gd name="T36" fmla="*/ 2934 w 8196"/>
              <a:gd name="T37" fmla="*/ 148 h 1192"/>
              <a:gd name="T38" fmla="*/ 2512 w 8196"/>
              <a:gd name="T39" fmla="*/ 82 h 1192"/>
              <a:gd name="T40" fmla="*/ 2126 w 8196"/>
              <a:gd name="T41" fmla="*/ 36 h 1192"/>
              <a:gd name="T42" fmla="*/ 1776 w 8196"/>
              <a:gd name="T43" fmla="*/ 10 h 1192"/>
              <a:gd name="T44" fmla="*/ 1462 w 8196"/>
              <a:gd name="T45" fmla="*/ 0 h 1192"/>
              <a:gd name="T46" fmla="*/ 1182 w 8196"/>
              <a:gd name="T47" fmla="*/ 4 h 1192"/>
              <a:gd name="T48" fmla="*/ 934 w 8196"/>
              <a:gd name="T49" fmla="*/ 20 h 1192"/>
              <a:gd name="T50" fmla="*/ 716 w 8196"/>
              <a:gd name="T51" fmla="*/ 44 h 1192"/>
              <a:gd name="T52" fmla="*/ 530 w 8196"/>
              <a:gd name="T53" fmla="*/ 74 h 1192"/>
              <a:gd name="T54" fmla="*/ 374 w 8196"/>
              <a:gd name="T55" fmla="*/ 108 h 1192"/>
              <a:gd name="T56" fmla="*/ 248 w 8196"/>
              <a:gd name="T57" fmla="*/ 144 h 1192"/>
              <a:gd name="T58" fmla="*/ 148 w 8196"/>
              <a:gd name="T59" fmla="*/ 176 h 1192"/>
              <a:gd name="T60" fmla="*/ 48 w 8196"/>
              <a:gd name="T61" fmla="*/ 216 h 1192"/>
              <a:gd name="T62" fmla="*/ 0 w 8196"/>
              <a:gd name="T63" fmla="*/ 240 h 1192"/>
              <a:gd name="T64" fmla="*/ 8192 w 8196"/>
              <a:gd name="T65" fmla="*/ 1192 h 1192"/>
              <a:gd name="T66" fmla="*/ 8196 w 8196"/>
              <a:gd name="T67" fmla="*/ 1186 h 1192"/>
              <a:gd name="T68" fmla="*/ 8196 w 8196"/>
              <a:gd name="T69" fmla="*/ 510 h 1192"/>
              <a:gd name="T70" fmla="*/ 8192 w 8196"/>
              <a:gd name="T71" fmla="*/ 512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304800"/>
            <a:ext cx="99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81000" y="6172200"/>
            <a:ext cx="84931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248DB493-0110-4113-9629-FEFA4F0E7C0E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Fountain 17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72CAFCCF-B467-4D77-A483-A1F2E5DF6B9D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B8E3B3BE-847B-40E8-B360-3DE722B86751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7D80CB26-B041-48D8-8157-6933BC1D86D8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1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" name="Freeform 4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8" name="Freeform 25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001000" y="306388"/>
            <a:ext cx="914400" cy="989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2" descr="Fountain 17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233B0DF5-F4D2-4E32-8D55-DF904B981DE6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11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848600" y="381000"/>
            <a:ext cx="990600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2" descr="Fountain 17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93675" y="6249988"/>
            <a:ext cx="84169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CDD620B6-B608-42F0-8639-8210814320B9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15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905000"/>
            <a:ext cx="1143000" cy="129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93675" y="6249988"/>
            <a:ext cx="8569325" cy="365125"/>
          </a:xfrm>
        </p:spPr>
        <p:txBody>
          <a:bodyPr/>
          <a:lstStyle>
            <a:lvl1pPr>
              <a:defRPr sz="1400" b="1"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8EC08AC6-ACD8-4D84-B87D-4AA163655501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9F37C9C6-231F-439E-8ADD-2F27CD2B1FC7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10" name="Freeform 25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20000" y="304800"/>
            <a:ext cx="990600" cy="98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2" descr="Fountain 17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9EC6EE6C-615C-436C-8F77-7D67B886382F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2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>
                <a:gd name="T0" fmla="*/ 2700 w 2706"/>
                <a:gd name="T1" fmla="*/ 0 h 640"/>
                <a:gd name="T2" fmla="*/ 2700 w 2706"/>
                <a:gd name="T3" fmla="*/ 0 h 640"/>
                <a:gd name="T4" fmla="*/ 2586 w 2706"/>
                <a:gd name="T5" fmla="*/ 18 h 640"/>
                <a:gd name="T6" fmla="*/ 2470 w 2706"/>
                <a:gd name="T7" fmla="*/ 38 h 640"/>
                <a:gd name="T8" fmla="*/ 2352 w 2706"/>
                <a:gd name="T9" fmla="*/ 60 h 640"/>
                <a:gd name="T10" fmla="*/ 2230 w 2706"/>
                <a:gd name="T11" fmla="*/ 82 h 640"/>
                <a:gd name="T12" fmla="*/ 2106 w 2706"/>
                <a:gd name="T13" fmla="*/ 108 h 640"/>
                <a:gd name="T14" fmla="*/ 1978 w 2706"/>
                <a:gd name="T15" fmla="*/ 134 h 640"/>
                <a:gd name="T16" fmla="*/ 1848 w 2706"/>
                <a:gd name="T17" fmla="*/ 164 h 640"/>
                <a:gd name="T18" fmla="*/ 1714 w 2706"/>
                <a:gd name="T19" fmla="*/ 194 h 640"/>
                <a:gd name="T20" fmla="*/ 1714 w 2706"/>
                <a:gd name="T21" fmla="*/ 194 h 640"/>
                <a:gd name="T22" fmla="*/ 1472 w 2706"/>
                <a:gd name="T23" fmla="*/ 252 h 640"/>
                <a:gd name="T24" fmla="*/ 1236 w 2706"/>
                <a:gd name="T25" fmla="*/ 304 h 640"/>
                <a:gd name="T26" fmla="*/ 1010 w 2706"/>
                <a:gd name="T27" fmla="*/ 352 h 640"/>
                <a:gd name="T28" fmla="*/ 792 w 2706"/>
                <a:gd name="T29" fmla="*/ 398 h 640"/>
                <a:gd name="T30" fmla="*/ 584 w 2706"/>
                <a:gd name="T31" fmla="*/ 438 h 640"/>
                <a:gd name="T32" fmla="*/ 382 w 2706"/>
                <a:gd name="T33" fmla="*/ 474 h 640"/>
                <a:gd name="T34" fmla="*/ 188 w 2706"/>
                <a:gd name="T35" fmla="*/ 508 h 640"/>
                <a:gd name="T36" fmla="*/ 0 w 2706"/>
                <a:gd name="T37" fmla="*/ 538 h 640"/>
                <a:gd name="T38" fmla="*/ 0 w 2706"/>
                <a:gd name="T39" fmla="*/ 538 h 640"/>
                <a:gd name="T40" fmla="*/ 130 w 2706"/>
                <a:gd name="T41" fmla="*/ 556 h 640"/>
                <a:gd name="T42" fmla="*/ 254 w 2706"/>
                <a:gd name="T43" fmla="*/ 572 h 640"/>
                <a:gd name="T44" fmla="*/ 374 w 2706"/>
                <a:gd name="T45" fmla="*/ 586 h 640"/>
                <a:gd name="T46" fmla="*/ 492 w 2706"/>
                <a:gd name="T47" fmla="*/ 598 h 640"/>
                <a:gd name="T48" fmla="*/ 606 w 2706"/>
                <a:gd name="T49" fmla="*/ 610 h 640"/>
                <a:gd name="T50" fmla="*/ 716 w 2706"/>
                <a:gd name="T51" fmla="*/ 618 h 640"/>
                <a:gd name="T52" fmla="*/ 822 w 2706"/>
                <a:gd name="T53" fmla="*/ 626 h 640"/>
                <a:gd name="T54" fmla="*/ 926 w 2706"/>
                <a:gd name="T55" fmla="*/ 632 h 640"/>
                <a:gd name="T56" fmla="*/ 1028 w 2706"/>
                <a:gd name="T57" fmla="*/ 636 h 640"/>
                <a:gd name="T58" fmla="*/ 1126 w 2706"/>
                <a:gd name="T59" fmla="*/ 638 h 640"/>
                <a:gd name="T60" fmla="*/ 1220 w 2706"/>
                <a:gd name="T61" fmla="*/ 640 h 640"/>
                <a:gd name="T62" fmla="*/ 1312 w 2706"/>
                <a:gd name="T63" fmla="*/ 640 h 640"/>
                <a:gd name="T64" fmla="*/ 1402 w 2706"/>
                <a:gd name="T65" fmla="*/ 638 h 640"/>
                <a:gd name="T66" fmla="*/ 1490 w 2706"/>
                <a:gd name="T67" fmla="*/ 636 h 640"/>
                <a:gd name="T68" fmla="*/ 1574 w 2706"/>
                <a:gd name="T69" fmla="*/ 632 h 640"/>
                <a:gd name="T70" fmla="*/ 1656 w 2706"/>
                <a:gd name="T71" fmla="*/ 626 h 640"/>
                <a:gd name="T72" fmla="*/ 1734 w 2706"/>
                <a:gd name="T73" fmla="*/ 620 h 640"/>
                <a:gd name="T74" fmla="*/ 1812 w 2706"/>
                <a:gd name="T75" fmla="*/ 612 h 640"/>
                <a:gd name="T76" fmla="*/ 1886 w 2706"/>
                <a:gd name="T77" fmla="*/ 602 h 640"/>
                <a:gd name="T78" fmla="*/ 1960 w 2706"/>
                <a:gd name="T79" fmla="*/ 592 h 640"/>
                <a:gd name="T80" fmla="*/ 2030 w 2706"/>
                <a:gd name="T81" fmla="*/ 580 h 640"/>
                <a:gd name="T82" fmla="*/ 2100 w 2706"/>
                <a:gd name="T83" fmla="*/ 568 h 640"/>
                <a:gd name="T84" fmla="*/ 2166 w 2706"/>
                <a:gd name="T85" fmla="*/ 554 h 640"/>
                <a:gd name="T86" fmla="*/ 2232 w 2706"/>
                <a:gd name="T87" fmla="*/ 540 h 640"/>
                <a:gd name="T88" fmla="*/ 2296 w 2706"/>
                <a:gd name="T89" fmla="*/ 524 h 640"/>
                <a:gd name="T90" fmla="*/ 2358 w 2706"/>
                <a:gd name="T91" fmla="*/ 508 h 640"/>
                <a:gd name="T92" fmla="*/ 2418 w 2706"/>
                <a:gd name="T93" fmla="*/ 490 h 640"/>
                <a:gd name="T94" fmla="*/ 2478 w 2706"/>
                <a:gd name="T95" fmla="*/ 472 h 640"/>
                <a:gd name="T96" fmla="*/ 2592 w 2706"/>
                <a:gd name="T97" fmla="*/ 432 h 640"/>
                <a:gd name="T98" fmla="*/ 2702 w 2706"/>
                <a:gd name="T99" fmla="*/ 390 h 640"/>
                <a:gd name="T100" fmla="*/ 2702 w 2706"/>
                <a:gd name="T101" fmla="*/ 390 h 640"/>
                <a:gd name="T102" fmla="*/ 2706 w 2706"/>
                <a:gd name="T103" fmla="*/ 388 h 640"/>
                <a:gd name="T104" fmla="*/ 2706 w 2706"/>
                <a:gd name="T105" fmla="*/ 388 h 640"/>
                <a:gd name="T106" fmla="*/ 2706 w 2706"/>
                <a:gd name="T107" fmla="*/ 0 h 640"/>
                <a:gd name="T108" fmla="*/ 2706 w 2706"/>
                <a:gd name="T109" fmla="*/ 0 h 640"/>
                <a:gd name="T110" fmla="*/ 2700 w 2706"/>
                <a:gd name="T111" fmla="*/ 0 h 640"/>
                <a:gd name="T112" fmla="*/ 2700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4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>
                <a:gd name="T0" fmla="*/ 5216 w 5216"/>
                <a:gd name="T1" fmla="*/ 714 h 762"/>
                <a:gd name="T2" fmla="*/ 4984 w 5216"/>
                <a:gd name="T3" fmla="*/ 686 h 762"/>
                <a:gd name="T4" fmla="*/ 4478 w 5216"/>
                <a:gd name="T5" fmla="*/ 610 h 762"/>
                <a:gd name="T6" fmla="*/ 3914 w 5216"/>
                <a:gd name="T7" fmla="*/ 508 h 762"/>
                <a:gd name="T8" fmla="*/ 3286 w 5216"/>
                <a:gd name="T9" fmla="*/ 374 h 762"/>
                <a:gd name="T10" fmla="*/ 2946 w 5216"/>
                <a:gd name="T11" fmla="*/ 296 h 762"/>
                <a:gd name="T12" fmla="*/ 2682 w 5216"/>
                <a:gd name="T13" fmla="*/ 236 h 762"/>
                <a:gd name="T14" fmla="*/ 2430 w 5216"/>
                <a:gd name="T15" fmla="*/ 184 h 762"/>
                <a:gd name="T16" fmla="*/ 2190 w 5216"/>
                <a:gd name="T17" fmla="*/ 140 h 762"/>
                <a:gd name="T18" fmla="*/ 1960 w 5216"/>
                <a:gd name="T19" fmla="*/ 102 h 762"/>
                <a:gd name="T20" fmla="*/ 1740 w 5216"/>
                <a:gd name="T21" fmla="*/ 72 h 762"/>
                <a:gd name="T22" fmla="*/ 1334 w 5216"/>
                <a:gd name="T23" fmla="*/ 28 h 762"/>
                <a:gd name="T24" fmla="*/ 970 w 5216"/>
                <a:gd name="T25" fmla="*/ 4 h 762"/>
                <a:gd name="T26" fmla="*/ 644 w 5216"/>
                <a:gd name="T27" fmla="*/ 0 h 762"/>
                <a:gd name="T28" fmla="*/ 358 w 5216"/>
                <a:gd name="T29" fmla="*/ 10 h 762"/>
                <a:gd name="T30" fmla="*/ 110 w 5216"/>
                <a:gd name="T31" fmla="*/ 32 h 762"/>
                <a:gd name="T32" fmla="*/ 0 w 5216"/>
                <a:gd name="T33" fmla="*/ 48 h 762"/>
                <a:gd name="T34" fmla="*/ 314 w 5216"/>
                <a:gd name="T35" fmla="*/ 86 h 762"/>
                <a:gd name="T36" fmla="*/ 652 w 5216"/>
                <a:gd name="T37" fmla="*/ 140 h 762"/>
                <a:gd name="T38" fmla="*/ 1014 w 5216"/>
                <a:gd name="T39" fmla="*/ 210 h 762"/>
                <a:gd name="T40" fmla="*/ 1402 w 5216"/>
                <a:gd name="T41" fmla="*/ 296 h 762"/>
                <a:gd name="T42" fmla="*/ 1756 w 5216"/>
                <a:gd name="T43" fmla="*/ 378 h 762"/>
                <a:gd name="T44" fmla="*/ 2408 w 5216"/>
                <a:gd name="T45" fmla="*/ 516 h 762"/>
                <a:gd name="T46" fmla="*/ 2708 w 5216"/>
                <a:gd name="T47" fmla="*/ 572 h 762"/>
                <a:gd name="T48" fmla="*/ 2992 w 5216"/>
                <a:gd name="T49" fmla="*/ 620 h 762"/>
                <a:gd name="T50" fmla="*/ 3260 w 5216"/>
                <a:gd name="T51" fmla="*/ 662 h 762"/>
                <a:gd name="T52" fmla="*/ 3512 w 5216"/>
                <a:gd name="T53" fmla="*/ 694 h 762"/>
                <a:gd name="T54" fmla="*/ 3750 w 5216"/>
                <a:gd name="T55" fmla="*/ 722 h 762"/>
                <a:gd name="T56" fmla="*/ 3974 w 5216"/>
                <a:gd name="T57" fmla="*/ 740 h 762"/>
                <a:gd name="T58" fmla="*/ 4184 w 5216"/>
                <a:gd name="T59" fmla="*/ 754 h 762"/>
                <a:gd name="T60" fmla="*/ 4384 w 5216"/>
                <a:gd name="T61" fmla="*/ 762 h 762"/>
                <a:gd name="T62" fmla="*/ 4570 w 5216"/>
                <a:gd name="T63" fmla="*/ 762 h 762"/>
                <a:gd name="T64" fmla="*/ 4746 w 5216"/>
                <a:gd name="T65" fmla="*/ 758 h 762"/>
                <a:gd name="T66" fmla="*/ 4912 w 5216"/>
                <a:gd name="T67" fmla="*/ 748 h 762"/>
                <a:gd name="T68" fmla="*/ 5068 w 5216"/>
                <a:gd name="T69" fmla="*/ 732 h 762"/>
                <a:gd name="T70" fmla="*/ 5216 w 5216"/>
                <a:gd name="T71" fmla="*/ 714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5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>
                <a:gd name="T0" fmla="*/ 0 w 5144"/>
                <a:gd name="T1" fmla="*/ 70 h 694"/>
                <a:gd name="T2" fmla="*/ 0 w 5144"/>
                <a:gd name="T3" fmla="*/ 70 h 694"/>
                <a:gd name="T4" fmla="*/ 18 w 5144"/>
                <a:gd name="T5" fmla="*/ 66 h 694"/>
                <a:gd name="T6" fmla="*/ 72 w 5144"/>
                <a:gd name="T7" fmla="*/ 56 h 694"/>
                <a:gd name="T8" fmla="*/ 164 w 5144"/>
                <a:gd name="T9" fmla="*/ 42 h 694"/>
                <a:gd name="T10" fmla="*/ 224 w 5144"/>
                <a:gd name="T11" fmla="*/ 34 h 694"/>
                <a:gd name="T12" fmla="*/ 294 w 5144"/>
                <a:gd name="T13" fmla="*/ 26 h 694"/>
                <a:gd name="T14" fmla="*/ 372 w 5144"/>
                <a:gd name="T15" fmla="*/ 20 h 694"/>
                <a:gd name="T16" fmla="*/ 462 w 5144"/>
                <a:gd name="T17" fmla="*/ 14 h 694"/>
                <a:gd name="T18" fmla="*/ 560 w 5144"/>
                <a:gd name="T19" fmla="*/ 8 h 694"/>
                <a:gd name="T20" fmla="*/ 670 w 5144"/>
                <a:gd name="T21" fmla="*/ 4 h 694"/>
                <a:gd name="T22" fmla="*/ 790 w 5144"/>
                <a:gd name="T23" fmla="*/ 2 h 694"/>
                <a:gd name="T24" fmla="*/ 920 w 5144"/>
                <a:gd name="T25" fmla="*/ 0 h 694"/>
                <a:gd name="T26" fmla="*/ 1060 w 5144"/>
                <a:gd name="T27" fmla="*/ 2 h 694"/>
                <a:gd name="T28" fmla="*/ 1210 w 5144"/>
                <a:gd name="T29" fmla="*/ 6 h 694"/>
                <a:gd name="T30" fmla="*/ 1372 w 5144"/>
                <a:gd name="T31" fmla="*/ 14 h 694"/>
                <a:gd name="T32" fmla="*/ 1544 w 5144"/>
                <a:gd name="T33" fmla="*/ 24 h 694"/>
                <a:gd name="T34" fmla="*/ 1726 w 5144"/>
                <a:gd name="T35" fmla="*/ 40 h 694"/>
                <a:gd name="T36" fmla="*/ 1920 w 5144"/>
                <a:gd name="T37" fmla="*/ 58 h 694"/>
                <a:gd name="T38" fmla="*/ 2126 w 5144"/>
                <a:gd name="T39" fmla="*/ 80 h 694"/>
                <a:gd name="T40" fmla="*/ 2342 w 5144"/>
                <a:gd name="T41" fmla="*/ 106 h 694"/>
                <a:gd name="T42" fmla="*/ 2570 w 5144"/>
                <a:gd name="T43" fmla="*/ 138 h 694"/>
                <a:gd name="T44" fmla="*/ 2808 w 5144"/>
                <a:gd name="T45" fmla="*/ 174 h 694"/>
                <a:gd name="T46" fmla="*/ 3058 w 5144"/>
                <a:gd name="T47" fmla="*/ 216 h 694"/>
                <a:gd name="T48" fmla="*/ 3320 w 5144"/>
                <a:gd name="T49" fmla="*/ 266 h 694"/>
                <a:gd name="T50" fmla="*/ 3594 w 5144"/>
                <a:gd name="T51" fmla="*/ 320 h 694"/>
                <a:gd name="T52" fmla="*/ 3880 w 5144"/>
                <a:gd name="T53" fmla="*/ 380 h 694"/>
                <a:gd name="T54" fmla="*/ 4178 w 5144"/>
                <a:gd name="T55" fmla="*/ 448 h 694"/>
                <a:gd name="T56" fmla="*/ 4488 w 5144"/>
                <a:gd name="T57" fmla="*/ 522 h 694"/>
                <a:gd name="T58" fmla="*/ 4810 w 5144"/>
                <a:gd name="T59" fmla="*/ 604 h 694"/>
                <a:gd name="T60" fmla="*/ 5144 w 5144"/>
                <a:gd name="T61" fmla="*/ 694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6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>
                <a:gd name="T0" fmla="*/ 0 w 3112"/>
                <a:gd name="T1" fmla="*/ 584 h 584"/>
                <a:gd name="T2" fmla="*/ 0 w 3112"/>
                <a:gd name="T3" fmla="*/ 584 h 584"/>
                <a:gd name="T4" fmla="*/ 90 w 3112"/>
                <a:gd name="T5" fmla="*/ 560 h 584"/>
                <a:gd name="T6" fmla="*/ 336 w 3112"/>
                <a:gd name="T7" fmla="*/ 498 h 584"/>
                <a:gd name="T8" fmla="*/ 506 w 3112"/>
                <a:gd name="T9" fmla="*/ 456 h 584"/>
                <a:gd name="T10" fmla="*/ 702 w 3112"/>
                <a:gd name="T11" fmla="*/ 410 h 584"/>
                <a:gd name="T12" fmla="*/ 920 w 3112"/>
                <a:gd name="T13" fmla="*/ 360 h 584"/>
                <a:gd name="T14" fmla="*/ 1154 w 3112"/>
                <a:gd name="T15" fmla="*/ 306 h 584"/>
                <a:gd name="T16" fmla="*/ 1402 w 3112"/>
                <a:gd name="T17" fmla="*/ 254 h 584"/>
                <a:gd name="T18" fmla="*/ 1656 w 3112"/>
                <a:gd name="T19" fmla="*/ 202 h 584"/>
                <a:gd name="T20" fmla="*/ 1916 w 3112"/>
                <a:gd name="T21" fmla="*/ 154 h 584"/>
                <a:gd name="T22" fmla="*/ 2174 w 3112"/>
                <a:gd name="T23" fmla="*/ 108 h 584"/>
                <a:gd name="T24" fmla="*/ 2302 w 3112"/>
                <a:gd name="T25" fmla="*/ 88 h 584"/>
                <a:gd name="T26" fmla="*/ 2426 w 3112"/>
                <a:gd name="T27" fmla="*/ 68 h 584"/>
                <a:gd name="T28" fmla="*/ 2550 w 3112"/>
                <a:gd name="T29" fmla="*/ 52 h 584"/>
                <a:gd name="T30" fmla="*/ 2670 w 3112"/>
                <a:gd name="T31" fmla="*/ 36 h 584"/>
                <a:gd name="T32" fmla="*/ 2788 w 3112"/>
                <a:gd name="T33" fmla="*/ 24 h 584"/>
                <a:gd name="T34" fmla="*/ 2900 w 3112"/>
                <a:gd name="T35" fmla="*/ 14 h 584"/>
                <a:gd name="T36" fmla="*/ 3008 w 3112"/>
                <a:gd name="T37" fmla="*/ 6 h 584"/>
                <a:gd name="T38" fmla="*/ 3112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 useBgFill="1">
          <p:nvSpPr>
            <p:cNvPr id="1037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8192 w 8196"/>
                <a:gd name="T1" fmla="*/ 512 h 1192"/>
                <a:gd name="T2" fmla="*/ 8040 w 8196"/>
                <a:gd name="T3" fmla="*/ 570 h 1192"/>
                <a:gd name="T4" fmla="*/ 7878 w 8196"/>
                <a:gd name="T5" fmla="*/ 620 h 1192"/>
                <a:gd name="T6" fmla="*/ 7706 w 8196"/>
                <a:gd name="T7" fmla="*/ 666 h 1192"/>
                <a:gd name="T8" fmla="*/ 7522 w 8196"/>
                <a:gd name="T9" fmla="*/ 702 h 1192"/>
                <a:gd name="T10" fmla="*/ 7322 w 8196"/>
                <a:gd name="T11" fmla="*/ 730 h 1192"/>
                <a:gd name="T12" fmla="*/ 7106 w 8196"/>
                <a:gd name="T13" fmla="*/ 750 h 1192"/>
                <a:gd name="T14" fmla="*/ 6872 w 8196"/>
                <a:gd name="T15" fmla="*/ 762 h 1192"/>
                <a:gd name="T16" fmla="*/ 6618 w 8196"/>
                <a:gd name="T17" fmla="*/ 760 h 1192"/>
                <a:gd name="T18" fmla="*/ 6342 w 8196"/>
                <a:gd name="T19" fmla="*/ 750 h 1192"/>
                <a:gd name="T20" fmla="*/ 6042 w 8196"/>
                <a:gd name="T21" fmla="*/ 726 h 1192"/>
                <a:gd name="T22" fmla="*/ 5716 w 8196"/>
                <a:gd name="T23" fmla="*/ 690 h 1192"/>
                <a:gd name="T24" fmla="*/ 5364 w 8196"/>
                <a:gd name="T25" fmla="*/ 642 h 1192"/>
                <a:gd name="T26" fmla="*/ 4982 w 8196"/>
                <a:gd name="T27" fmla="*/ 578 h 1192"/>
                <a:gd name="T28" fmla="*/ 4568 w 8196"/>
                <a:gd name="T29" fmla="*/ 500 h 1192"/>
                <a:gd name="T30" fmla="*/ 4122 w 8196"/>
                <a:gd name="T31" fmla="*/ 406 h 1192"/>
                <a:gd name="T32" fmla="*/ 3640 w 8196"/>
                <a:gd name="T33" fmla="*/ 296 h 1192"/>
                <a:gd name="T34" fmla="*/ 3396 w 8196"/>
                <a:gd name="T35" fmla="*/ 240 h 1192"/>
                <a:gd name="T36" fmla="*/ 2934 w 8196"/>
                <a:gd name="T37" fmla="*/ 148 h 1192"/>
                <a:gd name="T38" fmla="*/ 2512 w 8196"/>
                <a:gd name="T39" fmla="*/ 82 h 1192"/>
                <a:gd name="T40" fmla="*/ 2126 w 8196"/>
                <a:gd name="T41" fmla="*/ 36 h 1192"/>
                <a:gd name="T42" fmla="*/ 1776 w 8196"/>
                <a:gd name="T43" fmla="*/ 10 h 1192"/>
                <a:gd name="T44" fmla="*/ 1462 w 8196"/>
                <a:gd name="T45" fmla="*/ 0 h 1192"/>
                <a:gd name="T46" fmla="*/ 1182 w 8196"/>
                <a:gd name="T47" fmla="*/ 4 h 1192"/>
                <a:gd name="T48" fmla="*/ 934 w 8196"/>
                <a:gd name="T49" fmla="*/ 20 h 1192"/>
                <a:gd name="T50" fmla="*/ 716 w 8196"/>
                <a:gd name="T51" fmla="*/ 44 h 1192"/>
                <a:gd name="T52" fmla="*/ 530 w 8196"/>
                <a:gd name="T53" fmla="*/ 74 h 1192"/>
                <a:gd name="T54" fmla="*/ 374 w 8196"/>
                <a:gd name="T55" fmla="*/ 108 h 1192"/>
                <a:gd name="T56" fmla="*/ 248 w 8196"/>
                <a:gd name="T57" fmla="*/ 144 h 1192"/>
                <a:gd name="T58" fmla="*/ 148 w 8196"/>
                <a:gd name="T59" fmla="*/ 176 h 1192"/>
                <a:gd name="T60" fmla="*/ 48 w 8196"/>
                <a:gd name="T61" fmla="*/ 216 h 1192"/>
                <a:gd name="T62" fmla="*/ 0 w 8196"/>
                <a:gd name="T63" fmla="*/ 240 h 1192"/>
                <a:gd name="T64" fmla="*/ 8192 w 8196"/>
                <a:gd name="T65" fmla="*/ 1192 h 1192"/>
                <a:gd name="T66" fmla="*/ 8196 w 8196"/>
                <a:gd name="T67" fmla="*/ 1186 h 1192"/>
                <a:gd name="T68" fmla="*/ 8196 w 8196"/>
                <a:gd name="T69" fmla="*/ 510 h 1192"/>
                <a:gd name="T70" fmla="*/ 8192 w 8196"/>
                <a:gd name="T71" fmla="*/ 512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172200"/>
            <a:ext cx="8493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12D1DF6C-5204-4255-B6B9-BA718B5291D6}" type="slidenum">
              <a:rPr lang="en-US"/>
              <a:pPr>
                <a:defRPr/>
              </a:pPr>
              <a:t>‹#›</a:t>
            </a:fld>
            <a:r>
              <a:rPr lang="en-US"/>
              <a:t>	 Certified 		http://www.uonbi.ac.ke</a:t>
            </a:r>
            <a:endParaRPr lang="en-US" dirty="0"/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1031" name="Picture 2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7772400" y="457200"/>
            <a:ext cx="838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2" descr="Fountain 17.JP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81000" y="381000"/>
            <a:ext cx="1066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88" r:id="rId5"/>
    <p:sldLayoutId id="2147483789" r:id="rId6"/>
    <p:sldLayoutId id="2147483795" r:id="rId7"/>
    <p:sldLayoutId id="2147483796" r:id="rId8"/>
    <p:sldLayoutId id="2147483797" r:id="rId9"/>
    <p:sldLayoutId id="2147483790" r:id="rId10"/>
    <p:sldLayoutId id="2147483798" r:id="rId1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3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473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solidFill>
                  <a:schemeClr val="bg1"/>
                </a:solidFill>
                <a:latin typeface="Times New Roman" charset="0"/>
              </a:rPr>
              <a:t>BY RA OKOTH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solidFill>
                  <a:schemeClr val="bg1"/>
                </a:solidFill>
                <a:latin typeface="Times New Roman" charset="0"/>
              </a:rPr>
              <a:t>DEPT OF PSYCHIATRY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dirty="0">
                <a:solidFill>
                  <a:schemeClr val="bg1"/>
                </a:solidFill>
                <a:latin typeface="Times New Roman" charset="0"/>
              </a:rPr>
              <a:t>UON</a:t>
            </a:r>
            <a:r>
              <a:rPr lang="en-US" dirty="0" smtClean="0">
                <a:solidFill>
                  <a:schemeClr val="bg1"/>
                </a:solidFill>
                <a:latin typeface="Times New Roman" charset="0"/>
              </a:rPr>
              <a:t>./2016</a:t>
            </a:r>
            <a:endParaRPr lang="en-US" dirty="0">
              <a:solidFill>
                <a:schemeClr val="bg1"/>
              </a:solidFill>
              <a:latin typeface="Times New Roman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University of Nairobi                                 ISO 9001:2008       </a:t>
            </a:r>
            <a:fld id="{37CD9687-556D-424A-863D-5623A1819EE6}" type="slidenum">
              <a:rPr lang="en-US"/>
              <a:pPr>
                <a:defRPr/>
              </a:pPr>
              <a:t>1</a:t>
            </a:fld>
            <a:r>
              <a:rPr lang="en-US"/>
              <a:t>	 Certified 		http://www.uonbi.ac.ke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INDIVIDUAL PSYCHOTHERAPY</a:t>
            </a:r>
            <a:br>
              <a:rPr lang="en-US" dirty="0" smtClean="0"/>
            </a:br>
            <a:r>
              <a:rPr lang="en-US" dirty="0" smtClean="0"/>
              <a:t>(BRIEF AND SUPPORTIVE)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E0AC76F-9361-6245-96A9-F95549D9E105}" type="slidenum">
              <a:rPr lang="en-US" altLang="zh-CN"/>
              <a:pPr>
                <a:defRPr/>
              </a:pPr>
              <a:t>2</a:t>
            </a:fld>
            <a:endParaRPr lang="en-US" altLang="zh-CN"/>
          </a:p>
        </p:txBody>
      </p:sp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WHAT IS BRIEF PSYCHOTHERAPY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05000"/>
            <a:ext cx="81534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This is an umbrella  term for a variety of approaches including short –term  Solution  therapy.</a:t>
            </a:r>
          </a:p>
          <a:p>
            <a:pPr eaLnBrk="1" hangingPunct="1">
              <a:defRPr/>
            </a:pPr>
            <a:r>
              <a:rPr lang="en-US" altLang="zh-CN" dirty="0" smtClean="0"/>
              <a:t>Highly strategic</a:t>
            </a:r>
          </a:p>
          <a:p>
            <a:pPr eaLnBrk="1" hangingPunct="1">
              <a:defRPr/>
            </a:pPr>
            <a:r>
              <a:rPr lang="en-US" altLang="zh-CN" dirty="0" smtClean="0"/>
              <a:t>Exploratory</a:t>
            </a:r>
          </a:p>
          <a:p>
            <a:pPr eaLnBrk="1" hangingPunct="1">
              <a:defRPr/>
            </a:pPr>
            <a:r>
              <a:rPr lang="en-US" altLang="zh-CN" dirty="0"/>
              <a:t> </a:t>
            </a:r>
            <a:r>
              <a:rPr lang="en-US" altLang="zh-CN" dirty="0" smtClean="0"/>
              <a:t>Solution oriented NOT problem oriented</a:t>
            </a:r>
          </a:p>
          <a:p>
            <a:pPr eaLnBrk="1" hangingPunct="1">
              <a:defRPr/>
            </a:pPr>
            <a:r>
              <a:rPr lang="en-US" altLang="zh-CN" dirty="0" smtClean="0"/>
              <a:t>Concerned with the current factors  sustaining the problem and preventing change</a:t>
            </a:r>
          </a:p>
          <a:p>
            <a:pPr marL="0" indent="0" eaLnBrk="1" hangingPunct="1">
              <a:buNone/>
              <a:defRPr/>
            </a:pPr>
            <a:endParaRPr lang="en-US" altLang="zh-CN" dirty="0" smtClean="0"/>
          </a:p>
          <a:p>
            <a:pPr eaLnBrk="1" hangingPunct="1">
              <a:defRPr/>
            </a:pPr>
            <a:endParaRPr lang="en-US" altLang="zh-CN" dirty="0" smtClean="0"/>
          </a:p>
          <a:p>
            <a:pPr eaLnBrk="1" hangingPunct="1">
              <a:defRPr/>
            </a:pPr>
            <a:endParaRPr lang="en-US" altLang="zh-CN" dirty="0" smtClean="0"/>
          </a:p>
          <a:p>
            <a:pPr eaLnBrk="1" hangingPunct="1">
              <a:defRPr/>
            </a:pPr>
            <a:endParaRPr lang="en-US" altLang="zh-CN" dirty="0" smtClean="0"/>
          </a:p>
          <a:p>
            <a:pPr eaLnBrk="1" hangingPunct="1">
              <a:defRPr/>
            </a:pP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08469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BEC2CFB-49C4-594F-BBC6-0976B7DC8AD7}" type="slidenum">
              <a:rPr lang="en-US" altLang="zh-CN"/>
              <a:pPr>
                <a:defRPr/>
              </a:pPr>
              <a:t>3</a:t>
            </a:fld>
            <a:endParaRPr lang="en-US" altLang="zh-CN"/>
          </a:p>
        </p:txBody>
      </p:sp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EMPHASIS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2800" b="1" dirty="0"/>
              <a:t>F</a:t>
            </a:r>
            <a:r>
              <a:rPr lang="en-US" altLang="zh-CN" sz="2800" b="1" dirty="0" smtClean="0"/>
              <a:t>ocus on specific problem</a:t>
            </a:r>
          </a:p>
          <a:p>
            <a:pPr eaLnBrk="1" hangingPunct="1">
              <a:defRPr/>
            </a:pPr>
            <a:endParaRPr lang="en-US" altLang="zh-CN" sz="2800" b="1" dirty="0" smtClean="0"/>
          </a:p>
          <a:p>
            <a:pPr eaLnBrk="1" hangingPunct="1">
              <a:defRPr/>
            </a:pPr>
            <a:r>
              <a:rPr lang="en-US" altLang="zh-CN" sz="2800" b="1" dirty="0" smtClean="0"/>
              <a:t>Direct intervention</a:t>
            </a:r>
          </a:p>
        </p:txBody>
      </p:sp>
    </p:spTree>
    <p:extLst>
      <p:ext uri="{BB962C8B-B14F-4D97-AF65-F5344CB8AC3E}">
        <p14:creationId xmlns:p14="http://schemas.microsoft.com/office/powerpoint/2010/main" val="1548838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BEC2CFB-49C4-594F-BBC6-0976B7DC8AD7}" type="slidenum">
              <a:rPr lang="en-US" altLang="zh-CN"/>
              <a:pPr>
                <a:defRPr/>
              </a:pPr>
              <a:t>4</a:t>
            </a:fld>
            <a:endParaRPr lang="en-US" altLang="zh-CN"/>
          </a:p>
        </p:txBody>
      </p:sp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Proponents of  </a:t>
            </a:r>
            <a:r>
              <a:rPr lang="en-US" altLang="zh-CN" dirty="0"/>
              <a:t>B</a:t>
            </a:r>
            <a:r>
              <a:rPr lang="en-US" altLang="zh-CN" dirty="0" smtClean="0"/>
              <a:t>rief psychotherapy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>
              <a:defRPr/>
            </a:pPr>
            <a:endParaRPr lang="en-US" altLang="zh-CN" sz="2800" b="1" dirty="0" smtClean="0"/>
          </a:p>
          <a:p>
            <a:pPr eaLnBrk="1" hangingPunct="1">
              <a:defRPr/>
            </a:pPr>
            <a:endParaRPr lang="en-US" altLang="zh-CN" sz="2800" b="1" dirty="0" smtClean="0"/>
          </a:p>
          <a:p>
            <a:pPr eaLnBrk="1" hangingPunct="1">
              <a:defRPr/>
            </a:pPr>
            <a:r>
              <a:rPr lang="en-US" altLang="zh-CN" sz="2800" b="1" dirty="0" smtClean="0"/>
              <a:t>Milton Erickson (clinical hypnosis)</a:t>
            </a:r>
          </a:p>
          <a:p>
            <a:pPr eaLnBrk="1" hangingPunct="1">
              <a:defRPr/>
            </a:pPr>
            <a:endParaRPr lang="en-US" altLang="zh-CN" sz="2800" b="1" dirty="0"/>
          </a:p>
          <a:p>
            <a:pPr eaLnBrk="1" hangingPunct="1">
              <a:defRPr/>
            </a:pPr>
            <a:endParaRPr lang="en-US" altLang="zh-CN" sz="2800" b="1" dirty="0" smtClean="0"/>
          </a:p>
          <a:p>
            <a:pPr eaLnBrk="1" hangingPunct="1">
              <a:defRPr/>
            </a:pPr>
            <a:r>
              <a:rPr lang="en-US" altLang="zh-CN" sz="2800" b="1" dirty="0" smtClean="0"/>
              <a:t>Richard </a:t>
            </a:r>
            <a:r>
              <a:rPr lang="en-US" altLang="zh-CN" sz="2800" b="1" dirty="0" err="1" smtClean="0"/>
              <a:t>Bandler</a:t>
            </a:r>
            <a:r>
              <a:rPr lang="en-US" altLang="zh-CN" sz="2800" b="1" dirty="0"/>
              <a:t> </a:t>
            </a:r>
            <a:r>
              <a:rPr lang="en-US" altLang="zh-CN" sz="2800" b="1" dirty="0" smtClean="0"/>
              <a:t>(</a:t>
            </a:r>
            <a:r>
              <a:rPr lang="en-US" altLang="zh-CN" sz="2800" b="1" dirty="0" err="1" smtClean="0"/>
              <a:t>Neuoro</a:t>
            </a:r>
            <a:r>
              <a:rPr lang="en-US" altLang="zh-CN" sz="2800" b="1" dirty="0" smtClean="0"/>
              <a:t> linguistic programing)</a:t>
            </a:r>
          </a:p>
        </p:txBody>
      </p:sp>
    </p:spTree>
    <p:extLst>
      <p:ext uri="{BB962C8B-B14F-4D97-AF65-F5344CB8AC3E}">
        <p14:creationId xmlns:p14="http://schemas.microsoft.com/office/powerpoint/2010/main" val="1435383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9DF602A-E81F-E744-8D21-3FC22A6984F4}" type="slidenum">
              <a:rPr lang="en-US" altLang="zh-CN"/>
              <a:pPr>
                <a:defRPr/>
              </a:pPr>
              <a:t>5</a:t>
            </a:fld>
            <a:endParaRPr lang="en-US" altLang="zh-CN"/>
          </a:p>
        </p:txBody>
      </p:sp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000" dirty="0" smtClean="0"/>
              <a:t>Common factors in psychotherapy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 eaLnBrk="1" hangingPunct="1">
              <a:lnSpc>
                <a:spcPct val="90000"/>
              </a:lnSpc>
              <a:buFont typeface="Wingdings" charset="0"/>
              <a:buAutoNum type="romanUcPeriod"/>
              <a:defRPr/>
            </a:pPr>
            <a:r>
              <a:rPr lang="en-US" altLang="zh-CN" b="1" smtClean="0"/>
              <a:t>Therapeutic relationship</a:t>
            </a:r>
          </a:p>
          <a:p>
            <a:pPr marL="812800" indent="-812800" eaLnBrk="1" hangingPunct="1">
              <a:lnSpc>
                <a:spcPct val="90000"/>
              </a:lnSpc>
              <a:buFont typeface="Wingdings" charset="0"/>
              <a:buAutoNum type="romanUcPeriod"/>
              <a:defRPr/>
            </a:pPr>
            <a:r>
              <a:rPr lang="en-US" altLang="zh-CN" b="1" smtClean="0"/>
              <a:t>Listening</a:t>
            </a:r>
          </a:p>
          <a:p>
            <a:pPr marL="812800" indent="-812800" eaLnBrk="1" hangingPunct="1">
              <a:lnSpc>
                <a:spcPct val="90000"/>
              </a:lnSpc>
              <a:buFont typeface="Wingdings" charset="0"/>
              <a:buAutoNum type="romanUcPeriod"/>
              <a:defRPr/>
            </a:pPr>
            <a:r>
              <a:rPr lang="en-US" altLang="zh-CN" b="1" smtClean="0"/>
              <a:t>Release of emotion</a:t>
            </a:r>
          </a:p>
          <a:p>
            <a:pPr marL="812800" indent="-812800" eaLnBrk="1" hangingPunct="1">
              <a:lnSpc>
                <a:spcPct val="90000"/>
              </a:lnSpc>
              <a:buFont typeface="Wingdings" charset="0"/>
              <a:buAutoNum type="romanUcPeriod"/>
              <a:defRPr/>
            </a:pPr>
            <a:r>
              <a:rPr lang="en-US" altLang="zh-CN" b="1" smtClean="0"/>
              <a:t>Restoration of morale</a:t>
            </a:r>
          </a:p>
          <a:p>
            <a:pPr marL="812800" indent="-812800" eaLnBrk="1" hangingPunct="1">
              <a:lnSpc>
                <a:spcPct val="90000"/>
              </a:lnSpc>
              <a:buFont typeface="Wingdings" charset="0"/>
              <a:buAutoNum type="romanUcPeriod"/>
              <a:defRPr/>
            </a:pPr>
            <a:r>
              <a:rPr lang="en-US" altLang="zh-CN" b="1" smtClean="0"/>
              <a:t>Providing information</a:t>
            </a:r>
          </a:p>
          <a:p>
            <a:pPr marL="812800" indent="-812800" eaLnBrk="1" hangingPunct="1">
              <a:lnSpc>
                <a:spcPct val="90000"/>
              </a:lnSpc>
              <a:buFont typeface="Wingdings" charset="0"/>
              <a:buAutoNum type="romanUcPeriod"/>
              <a:defRPr/>
            </a:pPr>
            <a:r>
              <a:rPr lang="en-US" altLang="zh-CN" b="1" smtClean="0"/>
              <a:t>Providing a rationale</a:t>
            </a:r>
          </a:p>
          <a:p>
            <a:pPr marL="812800" indent="-812800" eaLnBrk="1" hangingPunct="1">
              <a:lnSpc>
                <a:spcPct val="90000"/>
              </a:lnSpc>
              <a:buFont typeface="Wingdings" charset="0"/>
              <a:buAutoNum type="romanUcPeriod"/>
              <a:defRPr/>
            </a:pPr>
            <a:r>
              <a:rPr lang="en-US" altLang="zh-CN" b="1" smtClean="0"/>
              <a:t>Advice and guidance</a:t>
            </a:r>
          </a:p>
          <a:p>
            <a:pPr marL="812800" indent="-812800" eaLnBrk="1" hangingPunct="1">
              <a:lnSpc>
                <a:spcPct val="90000"/>
              </a:lnSpc>
              <a:buFont typeface="Wingdings" charset="0"/>
              <a:buAutoNum type="romanUcPeriod"/>
              <a:defRPr/>
            </a:pPr>
            <a:r>
              <a:rPr lang="en-US" altLang="zh-CN" b="1" smtClean="0"/>
              <a:t>Suggestion</a:t>
            </a:r>
          </a:p>
        </p:txBody>
      </p:sp>
    </p:spTree>
    <p:extLst>
      <p:ext uri="{BB962C8B-B14F-4D97-AF65-F5344CB8AC3E}">
        <p14:creationId xmlns:p14="http://schemas.microsoft.com/office/powerpoint/2010/main" val="4112401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E6D3191-5CD9-544F-B7DC-BCB06853B5EE}" type="slidenum">
              <a:rPr lang="en-US" altLang="zh-CN"/>
              <a:pPr>
                <a:defRPr/>
              </a:pPr>
              <a:t>6</a:t>
            </a:fld>
            <a:endParaRPr lang="en-US" altLang="zh-CN"/>
          </a:p>
        </p:txBody>
      </p:sp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z="4000" smtClean="0"/>
              <a:t>Counselling and crisis intervention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b="1" smtClean="0"/>
              <a:t>Counselling</a:t>
            </a:r>
          </a:p>
          <a:p>
            <a:pPr lvl="1" eaLnBrk="1" hangingPunct="1">
              <a:defRPr/>
            </a:pPr>
            <a:r>
              <a:rPr lang="en-US" altLang="zh-CN" b="1" smtClean="0"/>
              <a:t>Counselling incorporates the non-specific factors shared by all kinds of psychotherapy</a:t>
            </a:r>
          </a:p>
          <a:p>
            <a:pPr eaLnBrk="1" hangingPunct="1">
              <a:defRPr/>
            </a:pPr>
            <a:endParaRPr lang="en-US" altLang="zh-CN" b="1" smtClean="0"/>
          </a:p>
          <a:p>
            <a:pPr eaLnBrk="1" hangingPunct="1">
              <a:defRPr/>
            </a:pPr>
            <a:r>
              <a:rPr lang="en-US" altLang="zh-CN" b="1" smtClean="0"/>
              <a:t>Crisis intervention</a:t>
            </a:r>
          </a:p>
          <a:p>
            <a:pPr lvl="1" eaLnBrk="1" hangingPunct="1">
              <a:defRPr/>
            </a:pPr>
            <a:r>
              <a:rPr lang="en-US" altLang="zh-CN" b="1" smtClean="0"/>
              <a:t>Helps patients cope with a crisis in their lives, and to learn effective ways of dealing with future difficulties.</a:t>
            </a:r>
          </a:p>
        </p:txBody>
      </p:sp>
    </p:spTree>
    <p:extLst>
      <p:ext uri="{BB962C8B-B14F-4D97-AF65-F5344CB8AC3E}">
        <p14:creationId xmlns:p14="http://schemas.microsoft.com/office/powerpoint/2010/main" val="4180159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B942030-6917-E449-AFDD-0F102C7FA602}" type="slidenum">
              <a:rPr lang="en-US" altLang="zh-CN"/>
              <a:pPr>
                <a:defRPr/>
              </a:pPr>
              <a:t>7</a:t>
            </a:fld>
            <a:endParaRPr lang="en-US" altLang="zh-CN"/>
          </a:p>
        </p:txBody>
      </p:sp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err="1" smtClean="0"/>
              <a:t>Counselling</a:t>
            </a:r>
            <a:r>
              <a:rPr lang="en-US" altLang="zh-CN" dirty="0" smtClean="0"/>
              <a:t> 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b="1" smtClean="0"/>
              <a:t>Counselling for specific purposes</a:t>
            </a:r>
          </a:p>
          <a:p>
            <a:pPr lvl="1" eaLnBrk="1" hangingPunct="1">
              <a:defRPr/>
            </a:pPr>
            <a:r>
              <a:rPr lang="en-US" altLang="zh-CN" b="1" smtClean="0"/>
              <a:t>Debriefing</a:t>
            </a:r>
          </a:p>
          <a:p>
            <a:pPr lvl="1" eaLnBrk="1" hangingPunct="1">
              <a:defRPr/>
            </a:pPr>
            <a:r>
              <a:rPr lang="en-US" altLang="zh-CN" b="1" smtClean="0"/>
              <a:t>Relationship problems</a:t>
            </a:r>
          </a:p>
          <a:p>
            <a:pPr lvl="1" eaLnBrk="1" hangingPunct="1">
              <a:defRPr/>
            </a:pPr>
            <a:r>
              <a:rPr lang="en-US" altLang="zh-CN" b="1" smtClean="0"/>
              <a:t>Late effects of trauma</a:t>
            </a:r>
          </a:p>
          <a:p>
            <a:pPr lvl="1" eaLnBrk="1" hangingPunct="1">
              <a:defRPr/>
            </a:pPr>
            <a:r>
              <a:rPr lang="en-US" altLang="zh-CN" b="1" smtClean="0"/>
              <a:t>Risks</a:t>
            </a:r>
          </a:p>
          <a:p>
            <a:pPr lvl="1" eaLnBrk="1" hangingPunct="1">
              <a:defRPr/>
            </a:pPr>
            <a:r>
              <a:rPr lang="en-US" altLang="zh-CN" b="1" smtClean="0"/>
              <a:t>Students</a:t>
            </a:r>
          </a:p>
          <a:p>
            <a:pPr lvl="1" eaLnBrk="1" hangingPunct="1">
              <a:defRPr/>
            </a:pPr>
            <a:r>
              <a:rPr lang="en-US" altLang="zh-CN" b="1" smtClean="0"/>
              <a:t>In primary care</a:t>
            </a:r>
          </a:p>
          <a:p>
            <a:pPr eaLnBrk="1" hangingPunct="1">
              <a:defRPr/>
            </a:pPr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2997038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43BB79E-F72E-E84B-8796-842FFE8FE1F8}" type="slidenum">
              <a:rPr lang="en-US" altLang="zh-CN"/>
              <a:pPr>
                <a:defRPr/>
              </a:pPr>
              <a:t>8</a:t>
            </a:fld>
            <a:endParaRPr lang="en-US" altLang="zh-CN"/>
          </a:p>
        </p:txBody>
      </p:sp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Crisis intervention 1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Problems leading to crisis</a:t>
            </a:r>
          </a:p>
          <a:p>
            <a:pPr lvl="1" eaLnBrk="1" hangingPunct="1">
              <a:defRPr/>
            </a:pPr>
            <a:r>
              <a:rPr lang="en-US" altLang="zh-CN" smtClean="0"/>
              <a:t>Loss problems</a:t>
            </a:r>
          </a:p>
          <a:p>
            <a:pPr lvl="1" eaLnBrk="1" hangingPunct="1">
              <a:defRPr/>
            </a:pPr>
            <a:r>
              <a:rPr lang="en-US" altLang="zh-CN" smtClean="0"/>
              <a:t>Role changes</a:t>
            </a:r>
          </a:p>
          <a:p>
            <a:pPr lvl="1" eaLnBrk="1" hangingPunct="1">
              <a:defRPr/>
            </a:pPr>
            <a:r>
              <a:rPr lang="en-US" altLang="zh-CN" smtClean="0"/>
              <a:t>Relationship problems</a:t>
            </a:r>
          </a:p>
          <a:p>
            <a:pPr lvl="1" eaLnBrk="1" hangingPunct="1">
              <a:defRPr/>
            </a:pPr>
            <a:r>
              <a:rPr lang="en-US" altLang="zh-CN" smtClean="0"/>
              <a:t>Conflict problems</a:t>
            </a:r>
          </a:p>
          <a:p>
            <a:pPr eaLnBrk="1" hangingPunct="1">
              <a:defRPr/>
            </a:pPr>
            <a:r>
              <a:rPr lang="en-US" altLang="zh-CN" smtClean="0"/>
              <a:t>Indications:</a:t>
            </a:r>
          </a:p>
          <a:p>
            <a:pPr lvl="1" eaLnBrk="1" hangingPunct="1">
              <a:defRPr/>
            </a:pPr>
            <a:r>
              <a:rPr lang="en-US" altLang="zh-CN" smtClean="0"/>
              <a:t>well-motivated people with stabel personalities who are facing major but transitory difficulties.</a:t>
            </a:r>
          </a:p>
        </p:txBody>
      </p:sp>
    </p:spTree>
    <p:extLst>
      <p:ext uri="{BB962C8B-B14F-4D97-AF65-F5344CB8AC3E}">
        <p14:creationId xmlns:p14="http://schemas.microsoft.com/office/powerpoint/2010/main" val="1911757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6087F2-5BE2-7446-8367-77F9CA6CCED3}" type="slidenum">
              <a:rPr lang="en-US" altLang="zh-CN"/>
              <a:pPr>
                <a:defRPr/>
              </a:pPr>
              <a:t>9</a:t>
            </a:fld>
            <a:endParaRPr lang="en-US" altLang="zh-CN"/>
          </a:p>
        </p:txBody>
      </p:sp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Crisis intervention 2: methods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zh-CN" b="1" smtClean="0"/>
              <a:t>Stage Ⅰ: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CN" b="1" smtClean="0"/>
              <a:t>reduce arousal;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CN" b="1" smtClean="0"/>
              <a:t>focus on current problems;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CN" b="1" smtClean="0"/>
              <a:t>encourage self-help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CN" b="1" smtClean="0"/>
              <a:t>StageⅡ: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CN" b="1" smtClean="0"/>
              <a:t>assess problems;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CN" b="1" smtClean="0"/>
              <a:t>consider solutions;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CN" b="1" smtClean="0"/>
              <a:t>test solutions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zh-CN" b="1" smtClean="0"/>
              <a:t>StageⅢ: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altLang="zh-CN" b="1" smtClean="0"/>
              <a:t>consider future coping methods</a:t>
            </a:r>
          </a:p>
        </p:txBody>
      </p:sp>
    </p:spTree>
    <p:extLst>
      <p:ext uri="{BB962C8B-B14F-4D97-AF65-F5344CB8AC3E}">
        <p14:creationId xmlns:p14="http://schemas.microsoft.com/office/powerpoint/2010/main" val="63495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6087F2-5BE2-7446-8367-77F9CA6CCED3}" type="slidenum">
              <a:rPr lang="en-US" altLang="zh-CN"/>
              <a:pPr>
                <a:defRPr/>
              </a:pPr>
              <a:t>10</a:t>
            </a:fld>
            <a:endParaRPr lang="en-US" altLang="zh-CN"/>
          </a:p>
        </p:txBody>
      </p:sp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SUPPORTIVE PSYCHOTHERAPY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CN" b="1" dirty="0" smtClean="0"/>
              <a:t>It is a therapeutic approach that </a:t>
            </a:r>
            <a:r>
              <a:rPr lang="en-US" altLang="zh-CN" b="1" dirty="0" err="1" smtClean="0"/>
              <a:t>intergrates</a:t>
            </a:r>
            <a:r>
              <a:rPr lang="en-US" altLang="zh-CN" b="1" dirty="0" smtClean="0"/>
              <a:t>  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ü"/>
              <a:defRPr/>
            </a:pPr>
            <a:r>
              <a:rPr lang="en-US" altLang="zh-CN" b="1" dirty="0" smtClean="0"/>
              <a:t>  psychodynamic psychotherapy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ü"/>
              <a:defRPr/>
            </a:pPr>
            <a:r>
              <a:rPr lang="en-US" altLang="zh-CN" b="1" dirty="0" smtClean="0"/>
              <a:t>Cognitive – behavioral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ü"/>
              <a:defRPr/>
            </a:pPr>
            <a:r>
              <a:rPr lang="en-US" altLang="zh-CN" b="1" dirty="0" smtClean="0"/>
              <a:t>Interpersonal conceptual model technique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CN" b="1" dirty="0" smtClean="0"/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3357192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F6087F2-5BE2-7446-8367-77F9CA6CCED3}" type="slidenum">
              <a:rPr lang="en-US" altLang="zh-CN"/>
              <a:pPr>
                <a:defRPr/>
              </a:pPr>
              <a:t>11</a:t>
            </a:fld>
            <a:endParaRPr lang="en-US" altLang="zh-CN"/>
          </a:p>
        </p:txBody>
      </p:sp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SUPPORTIVE PSYCHOTHERAPY OBJECTIVE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zh-CN" b="1" dirty="0" smtClean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zh-CN" b="1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altLang="zh-CN" b="1" dirty="0" smtClean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altLang="zh-CN" b="1" dirty="0" smtClean="0"/>
              <a:t>The therapists  objective is to  reinforce  the patient’s healthy and adaptive patterns of thought </a:t>
            </a:r>
            <a:r>
              <a:rPr lang="en-US" altLang="zh-CN" b="1" dirty="0" err="1" smtClean="0"/>
              <a:t>behaviours</a:t>
            </a:r>
            <a:r>
              <a:rPr lang="en-US" altLang="zh-CN" b="1" dirty="0" smtClean="0"/>
              <a:t> in order to reduce the intra psychic conflicts that produce symptoms of mental disorders.  </a:t>
            </a:r>
          </a:p>
          <a:p>
            <a:pPr eaLnBrk="1" hangingPunct="1">
              <a:lnSpc>
                <a:spcPct val="90000"/>
              </a:lnSpc>
              <a:buFont typeface="Wingdings" charset="2"/>
              <a:buChar char="ü"/>
              <a:defRPr/>
            </a:pPr>
            <a:endParaRPr lang="en-US" altLang="zh-CN" b="1" dirty="0" smtClean="0"/>
          </a:p>
        </p:txBody>
      </p:sp>
    </p:spTree>
    <p:extLst>
      <p:ext uri="{BB962C8B-B14F-4D97-AF65-F5344CB8AC3E}">
        <p14:creationId xmlns:p14="http://schemas.microsoft.com/office/powerpoint/2010/main" val="2796869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46962BA-1F62-264C-9B84-6122FCF137BE}" type="slidenum">
              <a:rPr lang="en-US" altLang="zh-CN"/>
              <a:pPr>
                <a:defRPr/>
              </a:pPr>
              <a:t>12</a:t>
            </a:fld>
            <a:endParaRPr lang="en-US" altLang="zh-CN"/>
          </a:p>
        </p:txBody>
      </p:sp>
      <p:sp>
        <p:nvSpPr>
          <p:cNvPr id="286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Supportive psychotherapy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smtClean="0"/>
              <a:t>Table22.3</a:t>
            </a:r>
          </a:p>
          <a:p>
            <a:pPr eaLnBrk="1" hangingPunct="1">
              <a:defRPr/>
            </a:pPr>
            <a:endParaRPr lang="en-US" altLang="zh-CN" smtClean="0"/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2085975"/>
            <a:ext cx="8191500" cy="469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4909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961C701-75AA-BA44-9F9B-446F286E32E8}" type="slidenum">
              <a:rPr lang="en-US" altLang="zh-CN"/>
              <a:pPr>
                <a:defRPr/>
              </a:pPr>
              <a:t>13</a:t>
            </a:fld>
            <a:endParaRPr lang="en-US" altLang="zh-CN"/>
          </a:p>
        </p:txBody>
      </p:sp>
      <p:sp>
        <p:nvSpPr>
          <p:cNvPr id="29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zh-CN" dirty="0" smtClean="0"/>
              <a:t>AIMS OF SUPPORTIVE PSYCHOTHERAPY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524000"/>
            <a:ext cx="7543800" cy="4343400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en-US" altLang="zh-CN" b="1" dirty="0" smtClean="0"/>
              <a:t>Help patient to reach and maintain their best psychological and social functioning</a:t>
            </a:r>
          </a:p>
          <a:p>
            <a:pPr marL="609600" indent="-609600" eaLnBrk="1" hangingPunct="1">
              <a:defRPr/>
            </a:pPr>
            <a:r>
              <a:rPr lang="en-US" altLang="zh-CN" b="1" dirty="0"/>
              <a:t> </a:t>
            </a:r>
            <a:r>
              <a:rPr lang="en-US" altLang="zh-CN" b="1" dirty="0" smtClean="0"/>
              <a:t>Reduce subjective stress</a:t>
            </a:r>
          </a:p>
          <a:p>
            <a:pPr marL="609600" indent="-609600" eaLnBrk="1" hangingPunct="1">
              <a:defRPr/>
            </a:pPr>
            <a:r>
              <a:rPr lang="en-US" altLang="zh-CN" b="1" dirty="0" smtClean="0"/>
              <a:t>Reduce behavioral dysfunction</a:t>
            </a:r>
          </a:p>
          <a:p>
            <a:pPr marL="609600" indent="-609600" eaLnBrk="1" hangingPunct="1">
              <a:defRPr/>
            </a:pPr>
            <a:r>
              <a:rPr lang="en-US" altLang="zh-CN" b="1" dirty="0" smtClean="0"/>
              <a:t>Improve self esteem</a:t>
            </a:r>
          </a:p>
          <a:p>
            <a:pPr marL="609600" indent="-609600" eaLnBrk="1" hangingPunct="1">
              <a:defRPr/>
            </a:pPr>
            <a:r>
              <a:rPr lang="en-US" altLang="zh-CN" b="1" dirty="0" err="1" smtClean="0"/>
              <a:t>Minimise</a:t>
            </a:r>
            <a:r>
              <a:rPr lang="en-US" altLang="zh-CN" b="1" dirty="0" smtClean="0"/>
              <a:t> relapses</a:t>
            </a:r>
          </a:p>
          <a:p>
            <a:pPr marL="609600" indent="-609600" eaLnBrk="1" hangingPunct="1">
              <a:defRPr/>
            </a:pPr>
            <a:r>
              <a:rPr lang="en-US" altLang="zh-CN" b="1" dirty="0" smtClean="0"/>
              <a:t>Enhance the patients strengths and coping skills</a:t>
            </a:r>
          </a:p>
          <a:p>
            <a:pPr marL="609600" indent="-609600" eaLnBrk="1" hangingPunct="1">
              <a:defRPr/>
            </a:pPr>
            <a:r>
              <a:rPr lang="en-US" altLang="zh-CN" b="1" dirty="0" smtClean="0"/>
              <a:t>ALLOW THE PT TO ACHIEVE MAXIMUM POSSIBLE SUPPORT</a:t>
            </a:r>
            <a:r>
              <a:rPr lang="en-US" altLang="zh-CN" b="1" dirty="0"/>
              <a:t> </a:t>
            </a:r>
            <a:r>
              <a:rPr lang="en-US" altLang="zh-CN" b="1" dirty="0" smtClean="0"/>
              <a:t>FROM OTHER SOURCES</a:t>
            </a:r>
          </a:p>
        </p:txBody>
      </p:sp>
    </p:spTree>
    <p:extLst>
      <p:ext uri="{BB962C8B-B14F-4D97-AF65-F5344CB8AC3E}">
        <p14:creationId xmlns:p14="http://schemas.microsoft.com/office/powerpoint/2010/main" val="3270865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C78FE13-47EB-E64B-9069-B6A913D31756}" type="slidenum">
              <a:rPr lang="en-US" altLang="zh-CN"/>
              <a:pPr>
                <a:defRPr/>
              </a:pPr>
              <a:t>14</a:t>
            </a:fld>
            <a:endParaRPr lang="en-US" altLang="zh-CN"/>
          </a:p>
        </p:txBody>
      </p:sp>
      <p:pic>
        <p:nvPicPr>
          <p:cNvPr id="33794" name="Picture 5" descr="2008878222391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"/>
            <a:ext cx="49911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7" descr="2007516125638693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590800"/>
            <a:ext cx="280987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86451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C8A10A-84D9-4F4B-9E27-156916FF2EB3}" type="slidenum">
              <a:rPr lang="en-US" altLang="zh-CN"/>
              <a:pPr>
                <a:defRPr/>
              </a:pPr>
              <a:t>15</a:t>
            </a:fld>
            <a:endParaRPr lang="en-US" altLang="zh-CN"/>
          </a:p>
        </p:txBody>
      </p:sp>
      <p:sp>
        <p:nvSpPr>
          <p:cNvPr id="34818" name="WordArt 4"/>
          <p:cNvSpPr>
            <a:spLocks noChangeArrowheads="1" noChangeShapeType="1" noTextEdit="1"/>
          </p:cNvSpPr>
          <p:nvPr/>
        </p:nvSpPr>
        <p:spPr bwMode="auto">
          <a:xfrm>
            <a:off x="304800" y="1981200"/>
            <a:ext cx="8286750" cy="7493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sv-SE" sz="4400" kern="10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blurRad="63500" dist="38099" dir="2700000" algn="ctr" rotWithShape="0">
                    <a:srgbClr val="C0C0C0">
                      <a:alpha val="79999"/>
                    </a:srgbClr>
                  </a:outerShdw>
                </a:effectLst>
                <a:latin typeface="宋体"/>
                <a:ea typeface="宋体"/>
                <a:cs typeface="宋体"/>
              </a:rPr>
              <a:t>Thank you for your attention!</a:t>
            </a:r>
            <a:endParaRPr lang="en-US" sz="4400" kern="10"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blurRad="63500" dist="38099" dir="2700000" algn="ctr" rotWithShape="0">
                  <a:srgbClr val="C0C0C0">
                    <a:alpha val="79999"/>
                  </a:srgbClr>
                </a:outerShdw>
              </a:effectLst>
              <a:latin typeface="宋体"/>
              <a:ea typeface="宋体"/>
              <a:cs typeface="宋体"/>
            </a:endParaRPr>
          </a:p>
        </p:txBody>
      </p:sp>
      <p:sp>
        <p:nvSpPr>
          <p:cNvPr id="41989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4341038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8867</TotalTime>
  <Words>355</Words>
  <Application>Microsoft Macintosh PowerPoint</Application>
  <PresentationFormat>On-screen Show (4:3)</PresentationFormat>
  <Paragraphs>103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Waveform</vt:lpstr>
      <vt:lpstr>INDIVIDUAL PSYCHOTHERAPY (BRIEF AND SUPPORTIVE)</vt:lpstr>
      <vt:lpstr>WHAT IS BRIEF PSYCHOTHERAPY</vt:lpstr>
      <vt:lpstr>EMPHASIS</vt:lpstr>
      <vt:lpstr>Proponents of  Brief psychotherapy</vt:lpstr>
      <vt:lpstr>Common factors in psychotherapy</vt:lpstr>
      <vt:lpstr>Counselling and crisis intervention</vt:lpstr>
      <vt:lpstr>Counselling </vt:lpstr>
      <vt:lpstr>Crisis intervention 1</vt:lpstr>
      <vt:lpstr>Crisis intervention 2: methods</vt:lpstr>
      <vt:lpstr>SUPPORTIVE PSYCHOTHERAPY</vt:lpstr>
      <vt:lpstr>SUPPORTIVE PSYCHOTHERAPY OBJECTIVE</vt:lpstr>
      <vt:lpstr>Supportive psychotherapy</vt:lpstr>
      <vt:lpstr>AIMS OF SUPPORTIVE PSYCHOTHERAPY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Web Communications</dc:creator>
  <cp:lastModifiedBy>Roselyne Ogolla</cp:lastModifiedBy>
  <cp:revision>139</cp:revision>
  <cp:lastPrinted>2016-02-17T03:03:28Z</cp:lastPrinted>
  <dcterms:created xsi:type="dcterms:W3CDTF">2012-07-02T07:54:23Z</dcterms:created>
  <dcterms:modified xsi:type="dcterms:W3CDTF">2021-04-11T15:52:50Z</dcterms:modified>
</cp:coreProperties>
</file>