
<file path=[Content_Types].xml><?xml version="1.0" encoding="utf-8"?>
<Types xmlns="http://schemas.openxmlformats.org/package/2006/content-types">
  <Default ContentType="image/jpeg" Extension="jpg"/>
  <Default ContentType="application/vnd.openxmlformats-officedocument.vmlDrawing" Extension="vml"/>
  <Default ContentType="application/x-fontdata" Extension="fntdata"/>
  <Default ContentType="application/vnd.openxmlformats-officedocument.oleObject" Extension="bin"/>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Master+xml" PartName="/ppt/slideMasters/slideMaster4.xml"/>
  <Override ContentType="application/vnd.openxmlformats-officedocument.presentationml.slideMaster+xml" PartName="/ppt/slideMasters/slideMaster6.xml"/>
  <Override ContentType="application/vnd.openxmlformats-officedocument.presentationml.slideMaster+xml" PartName="/ppt/slideMasters/slideMaster5.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oleObject" PartName="/ppt/embeddings/oleObject1.bin"/>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7.xml"/>
  <Override ContentType="application/vnd.openxmlformats-officedocument.theme+xml" PartName="/ppt/theme/theme6.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theme+xml" PartName="/ppt/theme/theme5.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 id="2147483650" r:id="rId5"/>
    <p:sldMasterId id="2147483652" r:id="rId6"/>
    <p:sldMasterId id="2147483661" r:id="rId7"/>
    <p:sldMasterId id="2147483663" r:id="rId8"/>
    <p:sldMasterId id="2147483665" r:id="rId9"/>
  </p:sldMasterIdLst>
  <p:notesMasterIdLst>
    <p:notesMasterId r:id="rId10"/>
  </p:notesMasterIdLst>
  <p:sldIdLst>
    <p:sldId id="256" r:id="rId11"/>
    <p:sldId id="257" r:id="rId12"/>
    <p:sldId id="258" r:id="rId13"/>
    <p:sldId id="259" r:id="rId14"/>
    <p:sldId id="260" r:id="rId15"/>
    <p:sldId id="261" r:id="rId16"/>
    <p:sldId id="262" r:id="rId17"/>
    <p:sldId id="263" r:id="rId18"/>
    <p:sldId id="264" r:id="rId19"/>
    <p:sldId id="265" r:id="rId20"/>
    <p:sldId id="266" r:id="rId21"/>
    <p:sldId id="267" r:id="rId22"/>
    <p:sldId id="268" r:id="rId23"/>
    <p:sldId id="269" r:id="rId24"/>
    <p:sldId id="270" r:id="rId25"/>
    <p:sldId id="271" r:id="rId26"/>
    <p:sldId id="272" r:id="rId27"/>
    <p:sldId id="273" r:id="rId28"/>
    <p:sldId id="274" r:id="rId29"/>
    <p:sldId id="275" r:id="rId30"/>
    <p:sldId id="276" r:id="rId31"/>
    <p:sldId id="277" r:id="rId32"/>
    <p:sldId id="278" r:id="rId33"/>
    <p:sldId id="279" r:id="rId34"/>
    <p:sldId id="280" r:id="rId35"/>
    <p:sldId id="281" r:id="rId36"/>
    <p:sldId id="282" r:id="rId37"/>
    <p:sldId id="283" r:id="rId38"/>
    <p:sldId id="284" r:id="rId39"/>
    <p:sldId id="285" r:id="rId40"/>
    <p:sldId id="286" r:id="rId41"/>
    <p:sldId id="287" r:id="rId42"/>
    <p:sldId id="288" r:id="rId43"/>
    <p:sldId id="289" r:id="rId44"/>
    <p:sldId id="290" r:id="rId45"/>
    <p:sldId id="291" r:id="rId46"/>
    <p:sldId id="292" r:id="rId47"/>
    <p:sldId id="293" r:id="rId48"/>
    <p:sldId id="294" r:id="rId49"/>
    <p:sldId id="295" r:id="rId50"/>
    <p:sldId id="296" r:id="rId51"/>
    <p:sldId id="297" r:id="rId52"/>
    <p:sldId id="298" r:id="rId53"/>
    <p:sldId id="299" r:id="rId54"/>
    <p:sldId id="300" r:id="rId55"/>
    <p:sldId id="301" r:id="rId56"/>
    <p:sldId id="302" r:id="rId57"/>
    <p:sldId id="303" r:id="rId58"/>
    <p:sldId id="304" r:id="rId59"/>
    <p:sldId id="305" r:id="rId60"/>
  </p:sldIdLst>
  <p:sldSz cy="6858000" cx="9144000"/>
  <p:notesSz cx="7010400" cy="9296400"/>
  <p:embeddedFontLst>
    <p:embeddedFont>
      <p:font typeface="Corbel"/>
      <p:regular r:id="rId61"/>
      <p:bold r:id="rId62"/>
      <p:italic r:id="rId63"/>
      <p:boldItalic r:id="rId6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 uri="http://customooxmlschemas.google.com/">
      <go:slidesCustomData xmlns:go="http://customooxmlschemas.google.com/" r:id="rId65" roundtripDataSignature="AMtx7mj04mYU8vF51uLlmeJ30iXpiU8H9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0.xml"/><Relationship Id="rId42" Type="http://schemas.openxmlformats.org/officeDocument/2006/relationships/slide" Target="slides/slide32.xml"/><Relationship Id="rId41" Type="http://schemas.openxmlformats.org/officeDocument/2006/relationships/slide" Target="slides/slide31.xml"/><Relationship Id="rId44" Type="http://schemas.openxmlformats.org/officeDocument/2006/relationships/slide" Target="slides/slide34.xml"/><Relationship Id="rId43" Type="http://schemas.openxmlformats.org/officeDocument/2006/relationships/slide" Target="slides/slide33.xml"/><Relationship Id="rId46" Type="http://schemas.openxmlformats.org/officeDocument/2006/relationships/slide" Target="slides/slide36.xml"/><Relationship Id="rId45" Type="http://schemas.openxmlformats.org/officeDocument/2006/relationships/slide" Target="slides/slide35.xml"/><Relationship Id="rId1" Type="http://schemas.openxmlformats.org/officeDocument/2006/relationships/theme" Target="theme/theme4.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Master" Target="slideMasters/slideMaster6.xml"/><Relationship Id="rId48" Type="http://schemas.openxmlformats.org/officeDocument/2006/relationships/slide" Target="slides/slide38.xml"/><Relationship Id="rId47" Type="http://schemas.openxmlformats.org/officeDocument/2006/relationships/slide" Target="slides/slide37.xml"/><Relationship Id="rId49" Type="http://schemas.openxmlformats.org/officeDocument/2006/relationships/slide" Target="slides/slide39.xml"/><Relationship Id="rId5" Type="http://schemas.openxmlformats.org/officeDocument/2006/relationships/slideMaster" Target="slideMasters/slideMaster2.xml"/><Relationship Id="rId6" Type="http://schemas.openxmlformats.org/officeDocument/2006/relationships/slideMaster" Target="slideMasters/slideMaster3.xml"/><Relationship Id="rId7" Type="http://schemas.openxmlformats.org/officeDocument/2006/relationships/slideMaster" Target="slideMasters/slideMaster4.xml"/><Relationship Id="rId8" Type="http://schemas.openxmlformats.org/officeDocument/2006/relationships/slideMaster" Target="slideMasters/slideMaster5.xml"/><Relationship Id="rId31" Type="http://schemas.openxmlformats.org/officeDocument/2006/relationships/slide" Target="slides/slide21.xml"/><Relationship Id="rId30" Type="http://schemas.openxmlformats.org/officeDocument/2006/relationships/slide" Target="slides/slide20.xml"/><Relationship Id="rId33" Type="http://schemas.openxmlformats.org/officeDocument/2006/relationships/slide" Target="slides/slide23.xml"/><Relationship Id="rId32" Type="http://schemas.openxmlformats.org/officeDocument/2006/relationships/slide" Target="slides/slide22.xml"/><Relationship Id="rId35" Type="http://schemas.openxmlformats.org/officeDocument/2006/relationships/slide" Target="slides/slide25.xml"/><Relationship Id="rId34" Type="http://schemas.openxmlformats.org/officeDocument/2006/relationships/slide" Target="slides/slide24.xml"/><Relationship Id="rId37" Type="http://schemas.openxmlformats.org/officeDocument/2006/relationships/slide" Target="slides/slide27.xml"/><Relationship Id="rId36" Type="http://schemas.openxmlformats.org/officeDocument/2006/relationships/slide" Target="slides/slide26.xml"/><Relationship Id="rId39" Type="http://schemas.openxmlformats.org/officeDocument/2006/relationships/slide" Target="slides/slide29.xml"/><Relationship Id="rId38" Type="http://schemas.openxmlformats.org/officeDocument/2006/relationships/slide" Target="slides/slide28.xml"/><Relationship Id="rId62" Type="http://schemas.openxmlformats.org/officeDocument/2006/relationships/font" Target="fonts/Corbel-bold.fntdata"/><Relationship Id="rId61" Type="http://schemas.openxmlformats.org/officeDocument/2006/relationships/font" Target="fonts/Corbel-regular.fntdata"/><Relationship Id="rId20" Type="http://schemas.openxmlformats.org/officeDocument/2006/relationships/slide" Target="slides/slide10.xml"/><Relationship Id="rId64" Type="http://schemas.openxmlformats.org/officeDocument/2006/relationships/font" Target="fonts/Corbel-boldItalic.fntdata"/><Relationship Id="rId63" Type="http://schemas.openxmlformats.org/officeDocument/2006/relationships/font" Target="fonts/Corbel-italic.fntdata"/><Relationship Id="rId22" Type="http://schemas.openxmlformats.org/officeDocument/2006/relationships/slide" Target="slides/slide12.xml"/><Relationship Id="rId21" Type="http://schemas.openxmlformats.org/officeDocument/2006/relationships/slide" Target="slides/slide11.xml"/><Relationship Id="rId65" Type="http://customschemas.google.com/relationships/presentationmetadata" Target="metadata"/><Relationship Id="rId24" Type="http://schemas.openxmlformats.org/officeDocument/2006/relationships/slide" Target="slides/slide14.xml"/><Relationship Id="rId23" Type="http://schemas.openxmlformats.org/officeDocument/2006/relationships/slide" Target="slides/slide13.xml"/><Relationship Id="rId60" Type="http://schemas.openxmlformats.org/officeDocument/2006/relationships/slide" Target="slides/slide50.xml"/><Relationship Id="rId26" Type="http://schemas.openxmlformats.org/officeDocument/2006/relationships/slide" Target="slides/slide16.xml"/><Relationship Id="rId25" Type="http://schemas.openxmlformats.org/officeDocument/2006/relationships/slide" Target="slides/slide15.xml"/><Relationship Id="rId28" Type="http://schemas.openxmlformats.org/officeDocument/2006/relationships/slide" Target="slides/slide18.xml"/><Relationship Id="rId27" Type="http://schemas.openxmlformats.org/officeDocument/2006/relationships/slide" Target="slides/slide17.xml"/><Relationship Id="rId29" Type="http://schemas.openxmlformats.org/officeDocument/2006/relationships/slide" Target="slides/slide19.xml"/><Relationship Id="rId51" Type="http://schemas.openxmlformats.org/officeDocument/2006/relationships/slide" Target="slides/slide41.xml"/><Relationship Id="rId50" Type="http://schemas.openxmlformats.org/officeDocument/2006/relationships/slide" Target="slides/slide40.xml"/><Relationship Id="rId53" Type="http://schemas.openxmlformats.org/officeDocument/2006/relationships/slide" Target="slides/slide43.xml"/><Relationship Id="rId52" Type="http://schemas.openxmlformats.org/officeDocument/2006/relationships/slide" Target="slides/slide42.xml"/><Relationship Id="rId11" Type="http://schemas.openxmlformats.org/officeDocument/2006/relationships/slide" Target="slides/slide1.xml"/><Relationship Id="rId55" Type="http://schemas.openxmlformats.org/officeDocument/2006/relationships/slide" Target="slides/slide45.xml"/><Relationship Id="rId10" Type="http://schemas.openxmlformats.org/officeDocument/2006/relationships/notesMaster" Target="notesMasters/notesMaster1.xml"/><Relationship Id="rId54" Type="http://schemas.openxmlformats.org/officeDocument/2006/relationships/slide" Target="slides/slide44.xml"/><Relationship Id="rId13" Type="http://schemas.openxmlformats.org/officeDocument/2006/relationships/slide" Target="slides/slide3.xml"/><Relationship Id="rId57" Type="http://schemas.openxmlformats.org/officeDocument/2006/relationships/slide" Target="slides/slide47.xml"/><Relationship Id="rId12" Type="http://schemas.openxmlformats.org/officeDocument/2006/relationships/slide" Target="slides/slide2.xml"/><Relationship Id="rId56" Type="http://schemas.openxmlformats.org/officeDocument/2006/relationships/slide" Target="slides/slide46.xml"/><Relationship Id="rId15" Type="http://schemas.openxmlformats.org/officeDocument/2006/relationships/slide" Target="slides/slide5.xml"/><Relationship Id="rId59" Type="http://schemas.openxmlformats.org/officeDocument/2006/relationships/slide" Target="slides/slide49.xml"/><Relationship Id="rId14" Type="http://schemas.openxmlformats.org/officeDocument/2006/relationships/slide" Target="slides/slide4.xml"/><Relationship Id="rId58" Type="http://schemas.openxmlformats.org/officeDocument/2006/relationships/slide" Target="slides/slide48.xml"/><Relationship Id="rId17" Type="http://schemas.openxmlformats.org/officeDocument/2006/relationships/slide" Target="slides/slide7.xml"/><Relationship Id="rId16" Type="http://schemas.openxmlformats.org/officeDocument/2006/relationships/slide" Target="slides/slide6.xml"/><Relationship Id="rId19" Type="http://schemas.openxmlformats.org/officeDocument/2006/relationships/slide" Target="slides/slide9.xml"/><Relationship Id="rId18" Type="http://schemas.openxmlformats.org/officeDocument/2006/relationships/slide" Target="slides/slide8.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8.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3038475" cy="465137"/>
          </a:xfrm>
          <a:prstGeom prst="rect">
            <a:avLst/>
          </a:prstGeom>
          <a:noFill/>
          <a:ln>
            <a:noFill/>
          </a:ln>
        </p:spPr>
        <p:txBody>
          <a:bodyPr anchorCtr="0" anchor="t" bIns="46575" lIns="93175" spcFirstLastPara="1" rIns="93175" wrap="square" tIns="46575">
            <a:noAutofit/>
          </a:bodyPr>
          <a:lstStyle>
            <a:lvl1pPr lvl="0" marR="0" rtl="0" algn="l">
              <a:lnSpc>
                <a:spcPct val="100000"/>
              </a:lnSpc>
              <a:spcBef>
                <a:spcPts val="0"/>
              </a:spcBef>
              <a:spcAft>
                <a:spcPts val="0"/>
              </a:spcAft>
              <a:buSzPts val="1400"/>
              <a:buNone/>
              <a:defRPr b="0" i="0" sz="2400" u="none" cap="none" strike="noStrike">
                <a:solidFill>
                  <a:srgbClr val="000000"/>
                </a:solidFill>
                <a:latin typeface="Times New Roman"/>
                <a:ea typeface="Times New Roman"/>
                <a:cs typeface="Times New Roman"/>
                <a:sym typeface="Times New Roman"/>
              </a:defRPr>
            </a:lvl1pPr>
            <a:lvl2pPr lvl="1" marR="0" rtl="0" algn="l">
              <a:lnSpc>
                <a:spcPct val="100000"/>
              </a:lnSpc>
              <a:spcBef>
                <a:spcPts val="0"/>
              </a:spcBef>
              <a:spcAft>
                <a:spcPts val="0"/>
              </a:spcAft>
              <a:buSzPts val="1400"/>
              <a:buNone/>
              <a:defRPr b="0" i="0" sz="2400" u="none" cap="none" strike="noStrike">
                <a:solidFill>
                  <a:srgbClr val="000000"/>
                </a:solidFill>
                <a:latin typeface="Times New Roman"/>
                <a:ea typeface="Times New Roman"/>
                <a:cs typeface="Times New Roman"/>
                <a:sym typeface="Times New Roman"/>
              </a:defRPr>
            </a:lvl2pPr>
            <a:lvl3pPr lvl="2" marR="0" rtl="0" algn="l">
              <a:lnSpc>
                <a:spcPct val="100000"/>
              </a:lnSpc>
              <a:spcBef>
                <a:spcPts val="0"/>
              </a:spcBef>
              <a:spcAft>
                <a:spcPts val="0"/>
              </a:spcAft>
              <a:buSzPts val="1400"/>
              <a:buNone/>
              <a:defRPr b="0" i="0" sz="2400" u="none" cap="none" strike="noStrike">
                <a:solidFill>
                  <a:srgbClr val="000000"/>
                </a:solidFill>
                <a:latin typeface="Times New Roman"/>
                <a:ea typeface="Times New Roman"/>
                <a:cs typeface="Times New Roman"/>
                <a:sym typeface="Times New Roman"/>
              </a:defRPr>
            </a:lvl3pPr>
            <a:lvl4pPr lvl="3" marR="0" rtl="0" algn="l">
              <a:lnSpc>
                <a:spcPct val="100000"/>
              </a:lnSpc>
              <a:spcBef>
                <a:spcPts val="0"/>
              </a:spcBef>
              <a:spcAft>
                <a:spcPts val="0"/>
              </a:spcAft>
              <a:buSzPts val="1400"/>
              <a:buNone/>
              <a:defRPr b="0" i="0" sz="2400" u="none" cap="none" strike="noStrike">
                <a:solidFill>
                  <a:srgbClr val="000000"/>
                </a:solidFill>
                <a:latin typeface="Times New Roman"/>
                <a:ea typeface="Times New Roman"/>
                <a:cs typeface="Times New Roman"/>
                <a:sym typeface="Times New Roman"/>
              </a:defRPr>
            </a:lvl4pPr>
            <a:lvl5pPr lvl="4" marR="0" rtl="0" algn="l">
              <a:lnSpc>
                <a:spcPct val="100000"/>
              </a:lnSpc>
              <a:spcBef>
                <a:spcPts val="0"/>
              </a:spcBef>
              <a:spcAft>
                <a:spcPts val="0"/>
              </a:spcAft>
              <a:buSzPts val="1400"/>
              <a:buNone/>
              <a:defRPr b="0" i="0" sz="2400" u="none" cap="none" strike="noStrike">
                <a:solidFill>
                  <a:srgbClr val="000000"/>
                </a:solidFill>
                <a:latin typeface="Times New Roman"/>
                <a:ea typeface="Times New Roman"/>
                <a:cs typeface="Times New Roman"/>
                <a:sym typeface="Times New Roman"/>
              </a:defRPr>
            </a:lvl5pPr>
            <a:lvl6pPr lvl="5" marR="0" rtl="0" algn="l">
              <a:lnSpc>
                <a:spcPct val="100000"/>
              </a:lnSpc>
              <a:spcBef>
                <a:spcPts val="0"/>
              </a:spcBef>
              <a:spcAft>
                <a:spcPts val="0"/>
              </a:spcAft>
              <a:buSzPts val="1400"/>
              <a:buNone/>
              <a:defRPr b="0" i="0" sz="2400" u="none" cap="none" strike="noStrike">
                <a:solidFill>
                  <a:srgbClr val="000000"/>
                </a:solidFill>
                <a:latin typeface="Times New Roman"/>
                <a:ea typeface="Times New Roman"/>
                <a:cs typeface="Times New Roman"/>
                <a:sym typeface="Times New Roman"/>
              </a:defRPr>
            </a:lvl6pPr>
            <a:lvl7pPr lvl="6" marR="0" rtl="0" algn="l">
              <a:lnSpc>
                <a:spcPct val="100000"/>
              </a:lnSpc>
              <a:spcBef>
                <a:spcPts val="0"/>
              </a:spcBef>
              <a:spcAft>
                <a:spcPts val="0"/>
              </a:spcAft>
              <a:buSzPts val="1400"/>
              <a:buNone/>
              <a:defRPr b="0" i="0" sz="2400" u="none" cap="none" strike="noStrike">
                <a:solidFill>
                  <a:srgbClr val="000000"/>
                </a:solidFill>
                <a:latin typeface="Times New Roman"/>
                <a:ea typeface="Times New Roman"/>
                <a:cs typeface="Times New Roman"/>
                <a:sym typeface="Times New Roman"/>
              </a:defRPr>
            </a:lvl7pPr>
            <a:lvl8pPr lvl="7" marR="0" rtl="0" algn="l">
              <a:lnSpc>
                <a:spcPct val="100000"/>
              </a:lnSpc>
              <a:spcBef>
                <a:spcPts val="0"/>
              </a:spcBef>
              <a:spcAft>
                <a:spcPts val="0"/>
              </a:spcAft>
              <a:buSzPts val="1400"/>
              <a:buNone/>
              <a:defRPr b="0" i="0" sz="2400" u="none" cap="none" strike="noStrike">
                <a:solidFill>
                  <a:srgbClr val="000000"/>
                </a:solidFill>
                <a:latin typeface="Times New Roman"/>
                <a:ea typeface="Times New Roman"/>
                <a:cs typeface="Times New Roman"/>
                <a:sym typeface="Times New Roman"/>
              </a:defRPr>
            </a:lvl8pPr>
            <a:lvl9pPr lvl="8" marR="0" rtl="0" algn="l">
              <a:lnSpc>
                <a:spcPct val="100000"/>
              </a:lnSpc>
              <a:spcBef>
                <a:spcPts val="0"/>
              </a:spcBef>
              <a:spcAft>
                <a:spcPts val="0"/>
              </a:spcAft>
              <a:buSzPts val="1400"/>
              <a:buNone/>
              <a:defRPr b="0" i="0" sz="2400" u="none" cap="none" strike="noStrike">
                <a:solidFill>
                  <a:srgbClr val="000000"/>
                </a:solidFill>
                <a:latin typeface="Times New Roman"/>
                <a:ea typeface="Times New Roman"/>
                <a:cs typeface="Times New Roman"/>
                <a:sym typeface="Times New Roman"/>
              </a:defRPr>
            </a:lvl9pPr>
          </a:lstStyle>
          <a:p/>
        </p:txBody>
      </p:sp>
      <p:sp>
        <p:nvSpPr>
          <p:cNvPr id="4" name="Google Shape;4;n"/>
          <p:cNvSpPr txBox="1"/>
          <p:nvPr>
            <p:ph idx="10" type="dt"/>
          </p:nvPr>
        </p:nvSpPr>
        <p:spPr>
          <a:xfrm>
            <a:off x="3970337" y="0"/>
            <a:ext cx="3038475" cy="465137"/>
          </a:xfrm>
          <a:prstGeom prst="rect">
            <a:avLst/>
          </a:prstGeom>
          <a:noFill/>
          <a:ln>
            <a:noFill/>
          </a:ln>
        </p:spPr>
        <p:txBody>
          <a:bodyPr anchorCtr="0" anchor="t" bIns="46575" lIns="93175" spcFirstLastPara="1" rIns="93175" wrap="square" tIns="46575">
            <a:noAutofit/>
          </a:bodyPr>
          <a:lstStyle>
            <a:lvl1pPr lvl="0" marR="0" rtl="0" algn="l">
              <a:lnSpc>
                <a:spcPct val="100000"/>
              </a:lnSpc>
              <a:spcBef>
                <a:spcPts val="0"/>
              </a:spcBef>
              <a:spcAft>
                <a:spcPts val="0"/>
              </a:spcAft>
              <a:buSzPts val="1400"/>
              <a:buNone/>
              <a:defRPr b="0" i="0" sz="2400" u="none" cap="none" strike="noStrike">
                <a:solidFill>
                  <a:srgbClr val="000000"/>
                </a:solidFill>
                <a:latin typeface="Times New Roman"/>
                <a:ea typeface="Times New Roman"/>
                <a:cs typeface="Times New Roman"/>
                <a:sym typeface="Times New Roman"/>
              </a:defRPr>
            </a:lvl1pPr>
            <a:lvl2pPr lvl="1" marR="0" rtl="0" algn="l">
              <a:lnSpc>
                <a:spcPct val="100000"/>
              </a:lnSpc>
              <a:spcBef>
                <a:spcPts val="0"/>
              </a:spcBef>
              <a:spcAft>
                <a:spcPts val="0"/>
              </a:spcAft>
              <a:buSzPts val="1400"/>
              <a:buNone/>
              <a:defRPr b="0" i="0" sz="2400" u="none" cap="none" strike="noStrike">
                <a:solidFill>
                  <a:srgbClr val="000000"/>
                </a:solidFill>
                <a:latin typeface="Times New Roman"/>
                <a:ea typeface="Times New Roman"/>
                <a:cs typeface="Times New Roman"/>
                <a:sym typeface="Times New Roman"/>
              </a:defRPr>
            </a:lvl2pPr>
            <a:lvl3pPr lvl="2" marR="0" rtl="0" algn="l">
              <a:lnSpc>
                <a:spcPct val="100000"/>
              </a:lnSpc>
              <a:spcBef>
                <a:spcPts val="0"/>
              </a:spcBef>
              <a:spcAft>
                <a:spcPts val="0"/>
              </a:spcAft>
              <a:buSzPts val="1400"/>
              <a:buNone/>
              <a:defRPr b="0" i="0" sz="2400" u="none" cap="none" strike="noStrike">
                <a:solidFill>
                  <a:srgbClr val="000000"/>
                </a:solidFill>
                <a:latin typeface="Times New Roman"/>
                <a:ea typeface="Times New Roman"/>
                <a:cs typeface="Times New Roman"/>
                <a:sym typeface="Times New Roman"/>
              </a:defRPr>
            </a:lvl3pPr>
            <a:lvl4pPr lvl="3" marR="0" rtl="0" algn="l">
              <a:lnSpc>
                <a:spcPct val="100000"/>
              </a:lnSpc>
              <a:spcBef>
                <a:spcPts val="0"/>
              </a:spcBef>
              <a:spcAft>
                <a:spcPts val="0"/>
              </a:spcAft>
              <a:buSzPts val="1400"/>
              <a:buNone/>
              <a:defRPr b="0" i="0" sz="2400" u="none" cap="none" strike="noStrike">
                <a:solidFill>
                  <a:srgbClr val="000000"/>
                </a:solidFill>
                <a:latin typeface="Times New Roman"/>
                <a:ea typeface="Times New Roman"/>
                <a:cs typeface="Times New Roman"/>
                <a:sym typeface="Times New Roman"/>
              </a:defRPr>
            </a:lvl4pPr>
            <a:lvl5pPr lvl="4" marR="0" rtl="0" algn="l">
              <a:lnSpc>
                <a:spcPct val="100000"/>
              </a:lnSpc>
              <a:spcBef>
                <a:spcPts val="0"/>
              </a:spcBef>
              <a:spcAft>
                <a:spcPts val="0"/>
              </a:spcAft>
              <a:buSzPts val="1400"/>
              <a:buNone/>
              <a:defRPr b="0" i="0" sz="2400" u="none" cap="none" strike="noStrike">
                <a:solidFill>
                  <a:srgbClr val="000000"/>
                </a:solidFill>
                <a:latin typeface="Times New Roman"/>
                <a:ea typeface="Times New Roman"/>
                <a:cs typeface="Times New Roman"/>
                <a:sym typeface="Times New Roman"/>
              </a:defRPr>
            </a:lvl5pPr>
            <a:lvl6pPr lvl="5" marR="0" rtl="0" algn="l">
              <a:lnSpc>
                <a:spcPct val="100000"/>
              </a:lnSpc>
              <a:spcBef>
                <a:spcPts val="0"/>
              </a:spcBef>
              <a:spcAft>
                <a:spcPts val="0"/>
              </a:spcAft>
              <a:buSzPts val="1400"/>
              <a:buNone/>
              <a:defRPr b="0" i="0" sz="2400" u="none" cap="none" strike="noStrike">
                <a:solidFill>
                  <a:srgbClr val="000000"/>
                </a:solidFill>
                <a:latin typeface="Times New Roman"/>
                <a:ea typeface="Times New Roman"/>
                <a:cs typeface="Times New Roman"/>
                <a:sym typeface="Times New Roman"/>
              </a:defRPr>
            </a:lvl6pPr>
            <a:lvl7pPr lvl="6" marR="0" rtl="0" algn="l">
              <a:lnSpc>
                <a:spcPct val="100000"/>
              </a:lnSpc>
              <a:spcBef>
                <a:spcPts val="0"/>
              </a:spcBef>
              <a:spcAft>
                <a:spcPts val="0"/>
              </a:spcAft>
              <a:buSzPts val="1400"/>
              <a:buNone/>
              <a:defRPr b="0" i="0" sz="2400" u="none" cap="none" strike="noStrike">
                <a:solidFill>
                  <a:srgbClr val="000000"/>
                </a:solidFill>
                <a:latin typeface="Times New Roman"/>
                <a:ea typeface="Times New Roman"/>
                <a:cs typeface="Times New Roman"/>
                <a:sym typeface="Times New Roman"/>
              </a:defRPr>
            </a:lvl7pPr>
            <a:lvl8pPr lvl="7" marR="0" rtl="0" algn="l">
              <a:lnSpc>
                <a:spcPct val="100000"/>
              </a:lnSpc>
              <a:spcBef>
                <a:spcPts val="0"/>
              </a:spcBef>
              <a:spcAft>
                <a:spcPts val="0"/>
              </a:spcAft>
              <a:buSzPts val="1400"/>
              <a:buNone/>
              <a:defRPr b="0" i="0" sz="2400" u="none" cap="none" strike="noStrike">
                <a:solidFill>
                  <a:srgbClr val="000000"/>
                </a:solidFill>
                <a:latin typeface="Times New Roman"/>
                <a:ea typeface="Times New Roman"/>
                <a:cs typeface="Times New Roman"/>
                <a:sym typeface="Times New Roman"/>
              </a:defRPr>
            </a:lvl8pPr>
            <a:lvl9pPr lvl="8" marR="0" rtl="0" algn="l">
              <a:lnSpc>
                <a:spcPct val="100000"/>
              </a:lnSpc>
              <a:spcBef>
                <a:spcPts val="0"/>
              </a:spcBef>
              <a:spcAft>
                <a:spcPts val="0"/>
              </a:spcAft>
              <a:buSzPts val="1400"/>
              <a:buNone/>
              <a:defRPr b="0" i="0" sz="2400" u="none" cap="none" strike="noStrike">
                <a:solidFill>
                  <a:srgbClr val="000000"/>
                </a:solidFill>
                <a:latin typeface="Times New Roman"/>
                <a:ea typeface="Times New Roman"/>
                <a:cs typeface="Times New Roman"/>
                <a:sym typeface="Times New Roman"/>
              </a:defRPr>
            </a:lvl9pPr>
          </a:lstStyle>
          <a:p/>
        </p:txBody>
      </p:sp>
      <p:sp>
        <p:nvSpPr>
          <p:cNvPr id="5" name="Google Shape;5;n"/>
          <p:cNvSpPr/>
          <p:nvPr>
            <p:ph idx="3" type="sldImg"/>
          </p:nvPr>
        </p:nvSpPr>
        <p:spPr>
          <a:xfrm>
            <a:off x="1181100" y="696912"/>
            <a:ext cx="4648200" cy="34861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6" name="Google Shape;6;n"/>
          <p:cNvSpPr txBox="1"/>
          <p:nvPr>
            <p:ph idx="1" type="body"/>
          </p:nvPr>
        </p:nvSpPr>
        <p:spPr>
          <a:xfrm>
            <a:off x="701675" y="4416425"/>
            <a:ext cx="5607050" cy="4183062"/>
          </a:xfrm>
          <a:prstGeom prst="rect">
            <a:avLst/>
          </a:prstGeom>
          <a:noFill/>
          <a:ln>
            <a:noFill/>
          </a:ln>
        </p:spPr>
        <p:txBody>
          <a:bodyPr anchorCtr="0" anchor="t" bIns="46575" lIns="93175" spcFirstLastPara="1" rIns="93175" wrap="square" tIns="46575">
            <a:noAutofit/>
          </a:bodyPr>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
        <p:nvSpPr>
          <p:cNvPr id="7" name="Google Shape;7;n"/>
          <p:cNvSpPr txBox="1"/>
          <p:nvPr>
            <p:ph idx="11" type="ftr"/>
          </p:nvPr>
        </p:nvSpPr>
        <p:spPr>
          <a:xfrm>
            <a:off x="0" y="8829675"/>
            <a:ext cx="3038475" cy="465137"/>
          </a:xfrm>
          <a:prstGeom prst="rect">
            <a:avLst/>
          </a:prstGeom>
          <a:noFill/>
          <a:ln>
            <a:noFill/>
          </a:ln>
        </p:spPr>
        <p:txBody>
          <a:bodyPr anchorCtr="0" anchor="b" bIns="46575" lIns="93175" spcFirstLastPara="1" rIns="93175" wrap="square" tIns="46575">
            <a:noAutofit/>
          </a:bodyPr>
          <a:lstStyle>
            <a:lvl1pPr lvl="0" marR="0" rtl="0" algn="l">
              <a:lnSpc>
                <a:spcPct val="100000"/>
              </a:lnSpc>
              <a:spcBef>
                <a:spcPts val="0"/>
              </a:spcBef>
              <a:spcAft>
                <a:spcPts val="0"/>
              </a:spcAft>
              <a:buSzPts val="1400"/>
              <a:buNone/>
              <a:defRPr b="0" i="0" sz="2400" u="none" cap="none" strike="noStrike">
                <a:solidFill>
                  <a:srgbClr val="000000"/>
                </a:solidFill>
                <a:latin typeface="Times New Roman"/>
                <a:ea typeface="Times New Roman"/>
                <a:cs typeface="Times New Roman"/>
                <a:sym typeface="Times New Roman"/>
              </a:defRPr>
            </a:lvl1pPr>
            <a:lvl2pPr lvl="1" marR="0" rtl="0" algn="l">
              <a:lnSpc>
                <a:spcPct val="100000"/>
              </a:lnSpc>
              <a:spcBef>
                <a:spcPts val="0"/>
              </a:spcBef>
              <a:spcAft>
                <a:spcPts val="0"/>
              </a:spcAft>
              <a:buSzPts val="1400"/>
              <a:buNone/>
              <a:defRPr b="0" i="0" sz="2400" u="none" cap="none" strike="noStrike">
                <a:solidFill>
                  <a:srgbClr val="000000"/>
                </a:solidFill>
                <a:latin typeface="Times New Roman"/>
                <a:ea typeface="Times New Roman"/>
                <a:cs typeface="Times New Roman"/>
                <a:sym typeface="Times New Roman"/>
              </a:defRPr>
            </a:lvl2pPr>
            <a:lvl3pPr lvl="2" marR="0" rtl="0" algn="l">
              <a:lnSpc>
                <a:spcPct val="100000"/>
              </a:lnSpc>
              <a:spcBef>
                <a:spcPts val="0"/>
              </a:spcBef>
              <a:spcAft>
                <a:spcPts val="0"/>
              </a:spcAft>
              <a:buSzPts val="1400"/>
              <a:buNone/>
              <a:defRPr b="0" i="0" sz="2400" u="none" cap="none" strike="noStrike">
                <a:solidFill>
                  <a:srgbClr val="000000"/>
                </a:solidFill>
                <a:latin typeface="Times New Roman"/>
                <a:ea typeface="Times New Roman"/>
                <a:cs typeface="Times New Roman"/>
                <a:sym typeface="Times New Roman"/>
              </a:defRPr>
            </a:lvl3pPr>
            <a:lvl4pPr lvl="3" marR="0" rtl="0" algn="l">
              <a:lnSpc>
                <a:spcPct val="100000"/>
              </a:lnSpc>
              <a:spcBef>
                <a:spcPts val="0"/>
              </a:spcBef>
              <a:spcAft>
                <a:spcPts val="0"/>
              </a:spcAft>
              <a:buSzPts val="1400"/>
              <a:buNone/>
              <a:defRPr b="0" i="0" sz="2400" u="none" cap="none" strike="noStrike">
                <a:solidFill>
                  <a:srgbClr val="000000"/>
                </a:solidFill>
                <a:latin typeface="Times New Roman"/>
                <a:ea typeface="Times New Roman"/>
                <a:cs typeface="Times New Roman"/>
                <a:sym typeface="Times New Roman"/>
              </a:defRPr>
            </a:lvl4pPr>
            <a:lvl5pPr lvl="4" marR="0" rtl="0" algn="l">
              <a:lnSpc>
                <a:spcPct val="100000"/>
              </a:lnSpc>
              <a:spcBef>
                <a:spcPts val="0"/>
              </a:spcBef>
              <a:spcAft>
                <a:spcPts val="0"/>
              </a:spcAft>
              <a:buSzPts val="1400"/>
              <a:buNone/>
              <a:defRPr b="0" i="0" sz="2400" u="none" cap="none" strike="noStrike">
                <a:solidFill>
                  <a:srgbClr val="000000"/>
                </a:solidFill>
                <a:latin typeface="Times New Roman"/>
                <a:ea typeface="Times New Roman"/>
                <a:cs typeface="Times New Roman"/>
                <a:sym typeface="Times New Roman"/>
              </a:defRPr>
            </a:lvl5pPr>
            <a:lvl6pPr lvl="5" marR="0" rtl="0" algn="l">
              <a:lnSpc>
                <a:spcPct val="100000"/>
              </a:lnSpc>
              <a:spcBef>
                <a:spcPts val="0"/>
              </a:spcBef>
              <a:spcAft>
                <a:spcPts val="0"/>
              </a:spcAft>
              <a:buSzPts val="1400"/>
              <a:buNone/>
              <a:defRPr b="0" i="0" sz="2400" u="none" cap="none" strike="noStrike">
                <a:solidFill>
                  <a:srgbClr val="000000"/>
                </a:solidFill>
                <a:latin typeface="Times New Roman"/>
                <a:ea typeface="Times New Roman"/>
                <a:cs typeface="Times New Roman"/>
                <a:sym typeface="Times New Roman"/>
              </a:defRPr>
            </a:lvl6pPr>
            <a:lvl7pPr lvl="6" marR="0" rtl="0" algn="l">
              <a:lnSpc>
                <a:spcPct val="100000"/>
              </a:lnSpc>
              <a:spcBef>
                <a:spcPts val="0"/>
              </a:spcBef>
              <a:spcAft>
                <a:spcPts val="0"/>
              </a:spcAft>
              <a:buSzPts val="1400"/>
              <a:buNone/>
              <a:defRPr b="0" i="0" sz="2400" u="none" cap="none" strike="noStrike">
                <a:solidFill>
                  <a:srgbClr val="000000"/>
                </a:solidFill>
                <a:latin typeface="Times New Roman"/>
                <a:ea typeface="Times New Roman"/>
                <a:cs typeface="Times New Roman"/>
                <a:sym typeface="Times New Roman"/>
              </a:defRPr>
            </a:lvl7pPr>
            <a:lvl8pPr lvl="7" marR="0" rtl="0" algn="l">
              <a:lnSpc>
                <a:spcPct val="100000"/>
              </a:lnSpc>
              <a:spcBef>
                <a:spcPts val="0"/>
              </a:spcBef>
              <a:spcAft>
                <a:spcPts val="0"/>
              </a:spcAft>
              <a:buSzPts val="1400"/>
              <a:buNone/>
              <a:defRPr b="0" i="0" sz="2400" u="none" cap="none" strike="noStrike">
                <a:solidFill>
                  <a:srgbClr val="000000"/>
                </a:solidFill>
                <a:latin typeface="Times New Roman"/>
                <a:ea typeface="Times New Roman"/>
                <a:cs typeface="Times New Roman"/>
                <a:sym typeface="Times New Roman"/>
              </a:defRPr>
            </a:lvl8pPr>
            <a:lvl9pPr lvl="8" marR="0" rtl="0" algn="l">
              <a:lnSpc>
                <a:spcPct val="100000"/>
              </a:lnSpc>
              <a:spcBef>
                <a:spcPts val="0"/>
              </a:spcBef>
              <a:spcAft>
                <a:spcPts val="0"/>
              </a:spcAft>
              <a:buSzPts val="1400"/>
              <a:buNone/>
              <a:defRPr b="0" i="0" sz="2400" u="none" cap="none" strike="noStrike">
                <a:solidFill>
                  <a:srgbClr val="000000"/>
                </a:solidFill>
                <a:latin typeface="Times New Roman"/>
                <a:ea typeface="Times New Roman"/>
                <a:cs typeface="Times New Roman"/>
                <a:sym typeface="Times New Roman"/>
              </a:defRPr>
            </a:lvl9pPr>
          </a:lstStyle>
          <a:p/>
        </p:txBody>
      </p:sp>
      <p:sp>
        <p:nvSpPr>
          <p:cNvPr id="8" name="Google Shape;8;n"/>
          <p:cNvSpPr txBox="1"/>
          <p:nvPr>
            <p:ph idx="12" type="sldNum"/>
          </p:nvPr>
        </p:nvSpPr>
        <p:spPr>
          <a:xfrm>
            <a:off x="3970337" y="8829675"/>
            <a:ext cx="3038475" cy="465137"/>
          </a:xfrm>
          <a:prstGeom prst="rect">
            <a:avLst/>
          </a:prstGeom>
          <a:noFill/>
          <a:ln>
            <a:noFill/>
          </a:ln>
        </p:spPr>
        <p:txBody>
          <a:bodyPr anchorCtr="0" anchor="b" bIns="46575" lIns="93175" spcFirstLastPara="1" rIns="93175" wrap="square" tIns="46575">
            <a:noAutofit/>
          </a:bodyPr>
          <a:lstStyle/>
          <a:p>
            <a:pPr indent="0" lvl="0" marL="0" marR="0" rtl="0" algn="r">
              <a:lnSpc>
                <a:spcPct val="100000"/>
              </a:lnSpc>
              <a:spcBef>
                <a:spcPts val="0"/>
              </a:spcBef>
              <a:spcAft>
                <a:spcPts val="0"/>
              </a:spcAft>
              <a:buClr>
                <a:srgbClr val="000000"/>
              </a:buClr>
              <a:buSzPts val="1200"/>
              <a:buFont typeface="Times New Roman"/>
              <a:buNone/>
            </a:pPr>
            <a:fld id="{00000000-1234-1234-1234-123412341234}" type="slidenum">
              <a:rPr b="0" i="0" lang="en-US" sz="1200" u="none" cap="none" strike="noStrike">
                <a:solidFill>
                  <a:srgbClr val="000000"/>
                </a:solidFill>
                <a:latin typeface="Times New Roman"/>
                <a:ea typeface="Times New Roman"/>
                <a:cs typeface="Times New Roman"/>
                <a:sym typeface="Times New Roman"/>
              </a:rPr>
              <a:t>‹#›</a:t>
            </a:fld>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p1:notes"/>
          <p:cNvSpPr txBox="1"/>
          <p:nvPr>
            <p:ph idx="1" type="body"/>
          </p:nvPr>
        </p:nvSpPr>
        <p:spPr>
          <a:xfrm>
            <a:off x="701675" y="4416425"/>
            <a:ext cx="5607050" cy="4183062"/>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162" name="Google Shape;162;p1:notes"/>
          <p:cNvSpPr/>
          <p:nvPr>
            <p:ph idx="2" type="sldImg"/>
          </p:nvPr>
        </p:nvSpPr>
        <p:spPr>
          <a:xfrm>
            <a:off x="1181100" y="696912"/>
            <a:ext cx="4648200" cy="34861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p2:notes"/>
          <p:cNvSpPr txBox="1"/>
          <p:nvPr/>
        </p:nvSpPr>
        <p:spPr>
          <a:xfrm>
            <a:off x="3970337" y="8829675"/>
            <a:ext cx="3038475" cy="465137"/>
          </a:xfrm>
          <a:prstGeom prst="rect">
            <a:avLst/>
          </a:prstGeom>
          <a:noFill/>
          <a:ln>
            <a:noFill/>
          </a:ln>
        </p:spPr>
        <p:txBody>
          <a:bodyPr anchorCtr="0" anchor="b" bIns="46575" lIns="93175" spcFirstLastPara="1" rIns="93175" wrap="square" tIns="46575">
            <a:noAutofit/>
          </a:bodyPr>
          <a:lstStyle/>
          <a:p>
            <a:pPr indent="0" lvl="0" marL="0" marR="0" rtl="0" algn="r">
              <a:lnSpc>
                <a:spcPct val="100000"/>
              </a:lnSpc>
              <a:spcBef>
                <a:spcPts val="0"/>
              </a:spcBef>
              <a:spcAft>
                <a:spcPts val="0"/>
              </a:spcAft>
              <a:buClr>
                <a:srgbClr val="000000"/>
              </a:buClr>
              <a:buSzPts val="2400"/>
              <a:buFont typeface="Times New Roman"/>
              <a:buNone/>
            </a:pPr>
            <a:fld id="{00000000-1234-1234-1234-123412341234}" type="slidenum">
              <a:rPr b="0" i="0" lang="en-US" sz="2400" u="none">
                <a:solidFill>
                  <a:srgbClr val="000000"/>
                </a:solidFill>
                <a:latin typeface="Times New Roman"/>
                <a:ea typeface="Times New Roman"/>
                <a:cs typeface="Times New Roman"/>
                <a:sym typeface="Times New Roman"/>
              </a:rPr>
              <a:t>‹#›</a:t>
            </a:fld>
            <a:endParaRPr/>
          </a:p>
        </p:txBody>
      </p:sp>
      <p:sp>
        <p:nvSpPr>
          <p:cNvPr id="168" name="Google Shape;168;p2:notes"/>
          <p:cNvSpPr/>
          <p:nvPr>
            <p:ph idx="2" type="sldImg"/>
          </p:nvPr>
        </p:nvSpPr>
        <p:spPr>
          <a:xfrm>
            <a:off x="1190625" y="703262"/>
            <a:ext cx="4630737" cy="3473450"/>
          </a:xfrm>
          <a:custGeom>
            <a:rect b="b" l="l" r="r" t="t"/>
            <a:pathLst>
              <a:path extrusionOk="0" h="120000" w="120000">
                <a:moveTo>
                  <a:pt x="0" y="0"/>
                </a:moveTo>
                <a:lnTo>
                  <a:pt x="120000" y="0"/>
                </a:lnTo>
                <a:lnTo>
                  <a:pt x="120000" y="120000"/>
                </a:lnTo>
                <a:lnTo>
                  <a:pt x="0" y="120000"/>
                </a:lnTo>
                <a:close/>
              </a:path>
            </a:pathLst>
          </a:custGeom>
          <a:noFill/>
          <a:ln cap="flat" cmpd="sng" w="12675">
            <a:solidFill>
              <a:srgbClr val="000000"/>
            </a:solidFill>
            <a:prstDash val="solid"/>
            <a:miter lim="800000"/>
            <a:headEnd len="sm" w="sm" type="none"/>
            <a:tailEnd len="sm" w="sm" type="none"/>
          </a:ln>
        </p:spPr>
      </p:sp>
      <p:sp>
        <p:nvSpPr>
          <p:cNvPr id="169" name="Google Shape;169;p2:notes"/>
          <p:cNvSpPr txBox="1"/>
          <p:nvPr>
            <p:ph idx="1" type="body"/>
          </p:nvPr>
        </p:nvSpPr>
        <p:spPr>
          <a:xfrm>
            <a:off x="935037" y="4416425"/>
            <a:ext cx="5140325" cy="4183062"/>
          </a:xfrm>
          <a:prstGeom prst="rect">
            <a:avLst/>
          </a:prstGeom>
          <a:noFill/>
          <a:ln>
            <a:noFill/>
          </a:ln>
        </p:spPr>
        <p:txBody>
          <a:bodyPr anchorCtr="0" anchor="t" bIns="45275" lIns="92200" spcFirstLastPara="1" rIns="92200" wrap="square" tIns="4527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p3:notes"/>
          <p:cNvSpPr txBox="1"/>
          <p:nvPr/>
        </p:nvSpPr>
        <p:spPr>
          <a:xfrm>
            <a:off x="3970337" y="8829675"/>
            <a:ext cx="3038475" cy="465137"/>
          </a:xfrm>
          <a:prstGeom prst="rect">
            <a:avLst/>
          </a:prstGeom>
          <a:noFill/>
          <a:ln>
            <a:noFill/>
          </a:ln>
        </p:spPr>
        <p:txBody>
          <a:bodyPr anchorCtr="0" anchor="b" bIns="46575" lIns="93175" spcFirstLastPara="1" rIns="93175" wrap="square" tIns="46575">
            <a:noAutofit/>
          </a:bodyPr>
          <a:lstStyle/>
          <a:p>
            <a:pPr indent="0" lvl="0" marL="0" marR="0" rtl="0" algn="r">
              <a:lnSpc>
                <a:spcPct val="100000"/>
              </a:lnSpc>
              <a:spcBef>
                <a:spcPts val="0"/>
              </a:spcBef>
              <a:spcAft>
                <a:spcPts val="0"/>
              </a:spcAft>
              <a:buClr>
                <a:srgbClr val="000000"/>
              </a:buClr>
              <a:buSzPts val="2400"/>
              <a:buFont typeface="Times New Roman"/>
              <a:buNone/>
            </a:pPr>
            <a:fld id="{00000000-1234-1234-1234-123412341234}" type="slidenum">
              <a:rPr b="0" i="0" lang="en-US" sz="2400" u="none">
                <a:solidFill>
                  <a:srgbClr val="000000"/>
                </a:solidFill>
                <a:latin typeface="Times New Roman"/>
                <a:ea typeface="Times New Roman"/>
                <a:cs typeface="Times New Roman"/>
                <a:sym typeface="Times New Roman"/>
              </a:rPr>
              <a:t>‹#›</a:t>
            </a:fld>
            <a:endParaRPr/>
          </a:p>
        </p:txBody>
      </p:sp>
      <p:sp>
        <p:nvSpPr>
          <p:cNvPr id="176" name="Google Shape;176;p3:notes"/>
          <p:cNvSpPr/>
          <p:nvPr>
            <p:ph idx="2" type="sldImg"/>
          </p:nvPr>
        </p:nvSpPr>
        <p:spPr>
          <a:xfrm>
            <a:off x="1190625" y="703262"/>
            <a:ext cx="4630737" cy="3473450"/>
          </a:xfrm>
          <a:custGeom>
            <a:rect b="b" l="l" r="r" t="t"/>
            <a:pathLst>
              <a:path extrusionOk="0" h="120000" w="120000">
                <a:moveTo>
                  <a:pt x="0" y="0"/>
                </a:moveTo>
                <a:lnTo>
                  <a:pt x="120000" y="0"/>
                </a:lnTo>
                <a:lnTo>
                  <a:pt x="120000" y="120000"/>
                </a:lnTo>
                <a:lnTo>
                  <a:pt x="0" y="120000"/>
                </a:lnTo>
                <a:close/>
              </a:path>
            </a:pathLst>
          </a:custGeom>
          <a:noFill/>
          <a:ln cap="flat" cmpd="sng" w="12675">
            <a:solidFill>
              <a:srgbClr val="000000"/>
            </a:solidFill>
            <a:prstDash val="solid"/>
            <a:miter lim="800000"/>
            <a:headEnd len="sm" w="sm" type="none"/>
            <a:tailEnd len="sm" w="sm" type="none"/>
          </a:ln>
        </p:spPr>
      </p:sp>
      <p:sp>
        <p:nvSpPr>
          <p:cNvPr id="177" name="Google Shape;177;p3:notes"/>
          <p:cNvSpPr txBox="1"/>
          <p:nvPr>
            <p:ph idx="1" type="body"/>
          </p:nvPr>
        </p:nvSpPr>
        <p:spPr>
          <a:xfrm>
            <a:off x="935037" y="4416425"/>
            <a:ext cx="5140325" cy="4183062"/>
          </a:xfrm>
          <a:prstGeom prst="rect">
            <a:avLst/>
          </a:prstGeom>
          <a:noFill/>
          <a:ln>
            <a:noFill/>
          </a:ln>
        </p:spPr>
        <p:txBody>
          <a:bodyPr anchorCtr="0" anchor="t" bIns="45275" lIns="92200" spcFirstLastPara="1" rIns="92200" wrap="square" tIns="4527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p4:notes"/>
          <p:cNvSpPr txBox="1"/>
          <p:nvPr>
            <p:ph idx="1" type="body"/>
          </p:nvPr>
        </p:nvSpPr>
        <p:spPr>
          <a:xfrm>
            <a:off x="701675" y="4416425"/>
            <a:ext cx="5607050" cy="4183062"/>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184" name="Google Shape;184;p4:notes"/>
          <p:cNvSpPr/>
          <p:nvPr>
            <p:ph idx="2" type="sldImg"/>
          </p:nvPr>
        </p:nvSpPr>
        <p:spPr>
          <a:xfrm>
            <a:off x="1181100" y="696912"/>
            <a:ext cx="4648200" cy="34861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p5:notes"/>
          <p:cNvSpPr txBox="1"/>
          <p:nvPr>
            <p:ph idx="1" type="body"/>
          </p:nvPr>
        </p:nvSpPr>
        <p:spPr>
          <a:xfrm>
            <a:off x="701675" y="4416425"/>
            <a:ext cx="5607050" cy="4183062"/>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190" name="Google Shape;190;p5:notes"/>
          <p:cNvSpPr/>
          <p:nvPr>
            <p:ph idx="2" type="sldImg"/>
          </p:nvPr>
        </p:nvSpPr>
        <p:spPr>
          <a:xfrm>
            <a:off x="1181100" y="696912"/>
            <a:ext cx="4648200" cy="34861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 name="Shape 195"/>
        <p:cNvGrpSpPr/>
        <p:nvPr/>
      </p:nvGrpSpPr>
      <p:grpSpPr>
        <a:xfrm>
          <a:off x="0" y="0"/>
          <a:ext cx="0" cy="0"/>
          <a:chOff x="0" y="0"/>
          <a:chExt cx="0" cy="0"/>
        </a:xfrm>
      </p:grpSpPr>
      <p:sp>
        <p:nvSpPr>
          <p:cNvPr id="196" name="Google Shape;196;p6:notes"/>
          <p:cNvSpPr txBox="1"/>
          <p:nvPr/>
        </p:nvSpPr>
        <p:spPr>
          <a:xfrm>
            <a:off x="3970337" y="8829675"/>
            <a:ext cx="3038475" cy="465137"/>
          </a:xfrm>
          <a:prstGeom prst="rect">
            <a:avLst/>
          </a:prstGeom>
          <a:noFill/>
          <a:ln>
            <a:noFill/>
          </a:ln>
        </p:spPr>
        <p:txBody>
          <a:bodyPr anchorCtr="0" anchor="b" bIns="46575" lIns="93175" spcFirstLastPara="1" rIns="93175" wrap="square" tIns="46575">
            <a:noAutofit/>
          </a:bodyPr>
          <a:lstStyle/>
          <a:p>
            <a:pPr indent="0" lvl="0" marL="0" marR="0" rtl="0" algn="r">
              <a:lnSpc>
                <a:spcPct val="100000"/>
              </a:lnSpc>
              <a:spcBef>
                <a:spcPts val="0"/>
              </a:spcBef>
              <a:spcAft>
                <a:spcPts val="0"/>
              </a:spcAft>
              <a:buClr>
                <a:srgbClr val="000000"/>
              </a:buClr>
              <a:buSzPts val="2400"/>
              <a:buFont typeface="Times New Roman"/>
              <a:buNone/>
            </a:pPr>
            <a:fld id="{00000000-1234-1234-1234-123412341234}" type="slidenum">
              <a:rPr b="0" i="0" lang="en-US" sz="2400" u="none">
                <a:solidFill>
                  <a:srgbClr val="000000"/>
                </a:solidFill>
                <a:latin typeface="Times New Roman"/>
                <a:ea typeface="Times New Roman"/>
                <a:cs typeface="Times New Roman"/>
                <a:sym typeface="Times New Roman"/>
              </a:rPr>
              <a:t>‹#›</a:t>
            </a:fld>
            <a:endParaRPr/>
          </a:p>
        </p:txBody>
      </p:sp>
      <p:sp>
        <p:nvSpPr>
          <p:cNvPr id="197" name="Google Shape;197;p6:notes"/>
          <p:cNvSpPr txBox="1"/>
          <p:nvPr>
            <p:ph idx="1" type="body"/>
          </p:nvPr>
        </p:nvSpPr>
        <p:spPr>
          <a:xfrm>
            <a:off x="935037" y="4416425"/>
            <a:ext cx="5140325" cy="4183062"/>
          </a:xfrm>
          <a:prstGeom prst="rect">
            <a:avLst/>
          </a:prstGeom>
          <a:noFill/>
          <a:ln>
            <a:noFill/>
          </a:ln>
        </p:spPr>
        <p:txBody>
          <a:bodyPr anchorCtr="0" anchor="t" bIns="45275" lIns="92200" spcFirstLastPara="1" rIns="92200" wrap="square" tIns="45275">
            <a:noAutofit/>
          </a:bodyPr>
          <a:lstStyle/>
          <a:p>
            <a:pPr indent="0" lvl="0" marL="0" rtl="0" algn="l">
              <a:spcBef>
                <a:spcPts val="0"/>
              </a:spcBef>
              <a:spcAft>
                <a:spcPts val="0"/>
              </a:spcAft>
              <a:buNone/>
            </a:pPr>
            <a:r>
              <a:t/>
            </a:r>
            <a:endParaRPr/>
          </a:p>
        </p:txBody>
      </p:sp>
      <p:sp>
        <p:nvSpPr>
          <p:cNvPr id="198" name="Google Shape;198;p6:notes"/>
          <p:cNvSpPr/>
          <p:nvPr>
            <p:ph idx="2" type="sldImg"/>
          </p:nvPr>
        </p:nvSpPr>
        <p:spPr>
          <a:xfrm>
            <a:off x="1190625" y="703262"/>
            <a:ext cx="4630737" cy="3473450"/>
          </a:xfrm>
          <a:custGeom>
            <a:rect b="b" l="l" r="r" t="t"/>
            <a:pathLst>
              <a:path extrusionOk="0" h="120000" w="120000">
                <a:moveTo>
                  <a:pt x="0" y="0"/>
                </a:moveTo>
                <a:lnTo>
                  <a:pt x="120000" y="0"/>
                </a:lnTo>
                <a:lnTo>
                  <a:pt x="120000" y="120000"/>
                </a:lnTo>
                <a:lnTo>
                  <a:pt x="0" y="120000"/>
                </a:lnTo>
                <a:close/>
              </a:path>
            </a:pathLst>
          </a:custGeom>
          <a:noFill/>
          <a:ln cap="flat" cmpd="sng" w="12675">
            <a:solidFill>
              <a:srgbClr val="000000"/>
            </a:solidFill>
            <a:prstDash val="solid"/>
            <a:miter lim="800000"/>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 name="Shape 205"/>
        <p:cNvGrpSpPr/>
        <p:nvPr/>
      </p:nvGrpSpPr>
      <p:grpSpPr>
        <a:xfrm>
          <a:off x="0" y="0"/>
          <a:ext cx="0" cy="0"/>
          <a:chOff x="0" y="0"/>
          <a:chExt cx="0" cy="0"/>
        </a:xfrm>
      </p:grpSpPr>
      <p:sp>
        <p:nvSpPr>
          <p:cNvPr id="206" name="Google Shape;206;p7:notes"/>
          <p:cNvSpPr txBox="1"/>
          <p:nvPr>
            <p:ph idx="1" type="body"/>
          </p:nvPr>
        </p:nvSpPr>
        <p:spPr>
          <a:xfrm>
            <a:off x="701675" y="4416425"/>
            <a:ext cx="5607050" cy="4183062"/>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207" name="Google Shape;207;p7:notes"/>
          <p:cNvSpPr/>
          <p:nvPr>
            <p:ph idx="2" type="sldImg"/>
          </p:nvPr>
        </p:nvSpPr>
        <p:spPr>
          <a:xfrm>
            <a:off x="1181100" y="696912"/>
            <a:ext cx="4648200" cy="34861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 name="Shape 211"/>
        <p:cNvGrpSpPr/>
        <p:nvPr/>
      </p:nvGrpSpPr>
      <p:grpSpPr>
        <a:xfrm>
          <a:off x="0" y="0"/>
          <a:ext cx="0" cy="0"/>
          <a:chOff x="0" y="0"/>
          <a:chExt cx="0" cy="0"/>
        </a:xfrm>
      </p:grpSpPr>
      <p:sp>
        <p:nvSpPr>
          <p:cNvPr id="212" name="Google Shape;212;p8:notes"/>
          <p:cNvSpPr txBox="1"/>
          <p:nvPr>
            <p:ph idx="1" type="body"/>
          </p:nvPr>
        </p:nvSpPr>
        <p:spPr>
          <a:xfrm>
            <a:off x="701675" y="4416425"/>
            <a:ext cx="5607050" cy="4183062"/>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213" name="Google Shape;213;p8:notes"/>
          <p:cNvSpPr/>
          <p:nvPr>
            <p:ph idx="2" type="sldImg"/>
          </p:nvPr>
        </p:nvSpPr>
        <p:spPr>
          <a:xfrm>
            <a:off x="1181100" y="696912"/>
            <a:ext cx="4648200" cy="34861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p9:notes"/>
          <p:cNvSpPr txBox="1"/>
          <p:nvPr>
            <p:ph idx="1" type="body"/>
          </p:nvPr>
        </p:nvSpPr>
        <p:spPr>
          <a:xfrm>
            <a:off x="701675" y="4416425"/>
            <a:ext cx="5607050" cy="4183062"/>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219" name="Google Shape;219;p9:notes"/>
          <p:cNvSpPr/>
          <p:nvPr>
            <p:ph idx="2" type="sldImg"/>
          </p:nvPr>
        </p:nvSpPr>
        <p:spPr>
          <a:xfrm>
            <a:off x="1181100" y="696912"/>
            <a:ext cx="4648200" cy="34861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3" name="Shape 253"/>
        <p:cNvGrpSpPr/>
        <p:nvPr/>
      </p:nvGrpSpPr>
      <p:grpSpPr>
        <a:xfrm>
          <a:off x="0" y="0"/>
          <a:ext cx="0" cy="0"/>
          <a:chOff x="0" y="0"/>
          <a:chExt cx="0" cy="0"/>
        </a:xfrm>
      </p:grpSpPr>
      <p:sp>
        <p:nvSpPr>
          <p:cNvPr id="254" name="Google Shape;254;p10:notes"/>
          <p:cNvSpPr txBox="1"/>
          <p:nvPr>
            <p:ph idx="1" type="body"/>
          </p:nvPr>
        </p:nvSpPr>
        <p:spPr>
          <a:xfrm>
            <a:off x="701675" y="4416425"/>
            <a:ext cx="5607050" cy="4183062"/>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255" name="Google Shape;255;p10:notes"/>
          <p:cNvSpPr/>
          <p:nvPr>
            <p:ph idx="2" type="sldImg"/>
          </p:nvPr>
        </p:nvSpPr>
        <p:spPr>
          <a:xfrm>
            <a:off x="1181100" y="696912"/>
            <a:ext cx="4648200" cy="34861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9" name="Shape 259"/>
        <p:cNvGrpSpPr/>
        <p:nvPr/>
      </p:nvGrpSpPr>
      <p:grpSpPr>
        <a:xfrm>
          <a:off x="0" y="0"/>
          <a:ext cx="0" cy="0"/>
          <a:chOff x="0" y="0"/>
          <a:chExt cx="0" cy="0"/>
        </a:xfrm>
      </p:grpSpPr>
      <p:sp>
        <p:nvSpPr>
          <p:cNvPr id="260" name="Google Shape;260;p11:notes"/>
          <p:cNvSpPr txBox="1"/>
          <p:nvPr>
            <p:ph idx="1" type="body"/>
          </p:nvPr>
        </p:nvSpPr>
        <p:spPr>
          <a:xfrm>
            <a:off x="701675" y="4416425"/>
            <a:ext cx="5607050" cy="4183062"/>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261" name="Google Shape;261;p11:notes"/>
          <p:cNvSpPr/>
          <p:nvPr>
            <p:ph idx="2" type="sldImg"/>
          </p:nvPr>
        </p:nvSpPr>
        <p:spPr>
          <a:xfrm>
            <a:off x="1181100" y="696912"/>
            <a:ext cx="4648200" cy="34861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5" name="Shape 265"/>
        <p:cNvGrpSpPr/>
        <p:nvPr/>
      </p:nvGrpSpPr>
      <p:grpSpPr>
        <a:xfrm>
          <a:off x="0" y="0"/>
          <a:ext cx="0" cy="0"/>
          <a:chOff x="0" y="0"/>
          <a:chExt cx="0" cy="0"/>
        </a:xfrm>
      </p:grpSpPr>
      <p:sp>
        <p:nvSpPr>
          <p:cNvPr id="266" name="Google Shape;266;p12:notes"/>
          <p:cNvSpPr txBox="1"/>
          <p:nvPr>
            <p:ph idx="1" type="body"/>
          </p:nvPr>
        </p:nvSpPr>
        <p:spPr>
          <a:xfrm>
            <a:off x="701675" y="4416425"/>
            <a:ext cx="5607050" cy="4183062"/>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267" name="Google Shape;267;p12:notes"/>
          <p:cNvSpPr/>
          <p:nvPr>
            <p:ph idx="2" type="sldImg"/>
          </p:nvPr>
        </p:nvSpPr>
        <p:spPr>
          <a:xfrm>
            <a:off x="1181100" y="696912"/>
            <a:ext cx="4648200" cy="34861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1" name="Shape 271"/>
        <p:cNvGrpSpPr/>
        <p:nvPr/>
      </p:nvGrpSpPr>
      <p:grpSpPr>
        <a:xfrm>
          <a:off x="0" y="0"/>
          <a:ext cx="0" cy="0"/>
          <a:chOff x="0" y="0"/>
          <a:chExt cx="0" cy="0"/>
        </a:xfrm>
      </p:grpSpPr>
      <p:sp>
        <p:nvSpPr>
          <p:cNvPr id="272" name="Google Shape;272;p13:notes"/>
          <p:cNvSpPr txBox="1"/>
          <p:nvPr>
            <p:ph idx="1" type="body"/>
          </p:nvPr>
        </p:nvSpPr>
        <p:spPr>
          <a:xfrm>
            <a:off x="701675" y="4416425"/>
            <a:ext cx="5607050" cy="4183062"/>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273" name="Google Shape;273;p13:notes"/>
          <p:cNvSpPr/>
          <p:nvPr>
            <p:ph idx="2" type="sldImg"/>
          </p:nvPr>
        </p:nvSpPr>
        <p:spPr>
          <a:xfrm>
            <a:off x="1181100" y="696912"/>
            <a:ext cx="4648200" cy="34861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7" name="Shape 277"/>
        <p:cNvGrpSpPr/>
        <p:nvPr/>
      </p:nvGrpSpPr>
      <p:grpSpPr>
        <a:xfrm>
          <a:off x="0" y="0"/>
          <a:ext cx="0" cy="0"/>
          <a:chOff x="0" y="0"/>
          <a:chExt cx="0" cy="0"/>
        </a:xfrm>
      </p:grpSpPr>
      <p:sp>
        <p:nvSpPr>
          <p:cNvPr id="278" name="Google Shape;278;p14:notes"/>
          <p:cNvSpPr txBox="1"/>
          <p:nvPr/>
        </p:nvSpPr>
        <p:spPr>
          <a:xfrm>
            <a:off x="3970337" y="8829675"/>
            <a:ext cx="3038475" cy="465137"/>
          </a:xfrm>
          <a:prstGeom prst="rect">
            <a:avLst/>
          </a:prstGeom>
          <a:noFill/>
          <a:ln>
            <a:noFill/>
          </a:ln>
        </p:spPr>
        <p:txBody>
          <a:bodyPr anchorCtr="0" anchor="b" bIns="46575" lIns="93175" spcFirstLastPara="1" rIns="93175" wrap="square" tIns="46575">
            <a:noAutofit/>
          </a:bodyPr>
          <a:lstStyle/>
          <a:p>
            <a:pPr indent="0" lvl="0" marL="0" marR="0" rtl="0" algn="r">
              <a:lnSpc>
                <a:spcPct val="100000"/>
              </a:lnSpc>
              <a:spcBef>
                <a:spcPts val="0"/>
              </a:spcBef>
              <a:spcAft>
                <a:spcPts val="0"/>
              </a:spcAft>
              <a:buClr>
                <a:srgbClr val="000000"/>
              </a:buClr>
              <a:buSzPts val="2400"/>
              <a:buFont typeface="Times New Roman"/>
              <a:buNone/>
            </a:pPr>
            <a:fld id="{00000000-1234-1234-1234-123412341234}" type="slidenum">
              <a:rPr b="0" i="0" lang="en-US" sz="2400" u="none">
                <a:solidFill>
                  <a:srgbClr val="000000"/>
                </a:solidFill>
                <a:latin typeface="Times New Roman"/>
                <a:ea typeface="Times New Roman"/>
                <a:cs typeface="Times New Roman"/>
                <a:sym typeface="Times New Roman"/>
              </a:rPr>
              <a:t>‹#›</a:t>
            </a:fld>
            <a:endParaRPr/>
          </a:p>
        </p:txBody>
      </p:sp>
      <p:sp>
        <p:nvSpPr>
          <p:cNvPr id="279" name="Google Shape;279;p14:notes"/>
          <p:cNvSpPr txBox="1"/>
          <p:nvPr>
            <p:ph idx="1" type="body"/>
          </p:nvPr>
        </p:nvSpPr>
        <p:spPr>
          <a:xfrm>
            <a:off x="935037" y="4416425"/>
            <a:ext cx="5140325" cy="4183062"/>
          </a:xfrm>
          <a:prstGeom prst="rect">
            <a:avLst/>
          </a:prstGeom>
          <a:noFill/>
          <a:ln>
            <a:noFill/>
          </a:ln>
        </p:spPr>
        <p:txBody>
          <a:bodyPr anchorCtr="0" anchor="t" bIns="45275" lIns="92200" spcFirstLastPara="1" rIns="92200" wrap="square" tIns="45275">
            <a:noAutofit/>
          </a:bodyPr>
          <a:lstStyle/>
          <a:p>
            <a:pPr indent="0" lvl="0" marL="0" rtl="0" algn="l">
              <a:spcBef>
                <a:spcPts val="0"/>
              </a:spcBef>
              <a:spcAft>
                <a:spcPts val="0"/>
              </a:spcAft>
              <a:buNone/>
            </a:pPr>
            <a:r>
              <a:t/>
            </a:r>
            <a:endParaRPr/>
          </a:p>
        </p:txBody>
      </p:sp>
      <p:sp>
        <p:nvSpPr>
          <p:cNvPr id="280" name="Google Shape;280;p14:notes"/>
          <p:cNvSpPr/>
          <p:nvPr>
            <p:ph idx="2" type="sldImg"/>
          </p:nvPr>
        </p:nvSpPr>
        <p:spPr>
          <a:xfrm>
            <a:off x="1190625" y="703262"/>
            <a:ext cx="4630737" cy="3473450"/>
          </a:xfrm>
          <a:custGeom>
            <a:rect b="b" l="l" r="r" t="t"/>
            <a:pathLst>
              <a:path extrusionOk="0" h="120000" w="120000">
                <a:moveTo>
                  <a:pt x="0" y="0"/>
                </a:moveTo>
                <a:lnTo>
                  <a:pt x="120000" y="0"/>
                </a:lnTo>
                <a:lnTo>
                  <a:pt x="120000" y="120000"/>
                </a:lnTo>
                <a:lnTo>
                  <a:pt x="0" y="120000"/>
                </a:lnTo>
                <a:close/>
              </a:path>
            </a:pathLst>
          </a:custGeom>
          <a:noFill/>
          <a:ln cap="flat" cmpd="sng" w="12675">
            <a:solidFill>
              <a:srgbClr val="000000"/>
            </a:solidFill>
            <a:prstDash val="solid"/>
            <a:miter lim="800000"/>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7" name="Shape 287"/>
        <p:cNvGrpSpPr/>
        <p:nvPr/>
      </p:nvGrpSpPr>
      <p:grpSpPr>
        <a:xfrm>
          <a:off x="0" y="0"/>
          <a:ext cx="0" cy="0"/>
          <a:chOff x="0" y="0"/>
          <a:chExt cx="0" cy="0"/>
        </a:xfrm>
      </p:grpSpPr>
      <p:sp>
        <p:nvSpPr>
          <p:cNvPr id="288" name="Google Shape;288;p15:notes"/>
          <p:cNvSpPr txBox="1"/>
          <p:nvPr>
            <p:ph idx="1" type="body"/>
          </p:nvPr>
        </p:nvSpPr>
        <p:spPr>
          <a:xfrm>
            <a:off x="701675" y="4416425"/>
            <a:ext cx="5607050" cy="4183062"/>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289" name="Google Shape;289;p15:notes"/>
          <p:cNvSpPr/>
          <p:nvPr>
            <p:ph idx="2" type="sldImg"/>
          </p:nvPr>
        </p:nvSpPr>
        <p:spPr>
          <a:xfrm>
            <a:off x="1181100" y="696912"/>
            <a:ext cx="4648200" cy="34861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8" name="Shape 298"/>
        <p:cNvGrpSpPr/>
        <p:nvPr/>
      </p:nvGrpSpPr>
      <p:grpSpPr>
        <a:xfrm>
          <a:off x="0" y="0"/>
          <a:ext cx="0" cy="0"/>
          <a:chOff x="0" y="0"/>
          <a:chExt cx="0" cy="0"/>
        </a:xfrm>
      </p:grpSpPr>
      <p:sp>
        <p:nvSpPr>
          <p:cNvPr id="299" name="Google Shape;299;p16:notes"/>
          <p:cNvSpPr txBox="1"/>
          <p:nvPr>
            <p:ph idx="1" type="body"/>
          </p:nvPr>
        </p:nvSpPr>
        <p:spPr>
          <a:xfrm>
            <a:off x="701675" y="4416425"/>
            <a:ext cx="5607050" cy="4183062"/>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300" name="Google Shape;300;p16:notes"/>
          <p:cNvSpPr/>
          <p:nvPr>
            <p:ph idx="2" type="sldImg"/>
          </p:nvPr>
        </p:nvSpPr>
        <p:spPr>
          <a:xfrm>
            <a:off x="1181100" y="696912"/>
            <a:ext cx="4648200" cy="34861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4" name="Shape 304"/>
        <p:cNvGrpSpPr/>
        <p:nvPr/>
      </p:nvGrpSpPr>
      <p:grpSpPr>
        <a:xfrm>
          <a:off x="0" y="0"/>
          <a:ext cx="0" cy="0"/>
          <a:chOff x="0" y="0"/>
          <a:chExt cx="0" cy="0"/>
        </a:xfrm>
      </p:grpSpPr>
      <p:sp>
        <p:nvSpPr>
          <p:cNvPr id="305" name="Google Shape;305;p17:notes"/>
          <p:cNvSpPr txBox="1"/>
          <p:nvPr/>
        </p:nvSpPr>
        <p:spPr>
          <a:xfrm>
            <a:off x="3970337" y="8829675"/>
            <a:ext cx="3038475" cy="465137"/>
          </a:xfrm>
          <a:prstGeom prst="rect">
            <a:avLst/>
          </a:prstGeom>
          <a:noFill/>
          <a:ln>
            <a:noFill/>
          </a:ln>
        </p:spPr>
        <p:txBody>
          <a:bodyPr anchorCtr="0" anchor="b" bIns="46575" lIns="93175" spcFirstLastPara="1" rIns="93175" wrap="square" tIns="46575">
            <a:noAutofit/>
          </a:bodyPr>
          <a:lstStyle/>
          <a:p>
            <a:pPr indent="0" lvl="0" marL="0" marR="0" rtl="0" algn="r">
              <a:lnSpc>
                <a:spcPct val="100000"/>
              </a:lnSpc>
              <a:spcBef>
                <a:spcPts val="0"/>
              </a:spcBef>
              <a:spcAft>
                <a:spcPts val="0"/>
              </a:spcAft>
              <a:buClr>
                <a:srgbClr val="000000"/>
              </a:buClr>
              <a:buSzPts val="2400"/>
              <a:buFont typeface="Times New Roman"/>
              <a:buNone/>
            </a:pPr>
            <a:fld id="{00000000-1234-1234-1234-123412341234}" type="slidenum">
              <a:rPr b="0" i="0" lang="en-US" sz="2400" u="none">
                <a:solidFill>
                  <a:srgbClr val="000000"/>
                </a:solidFill>
                <a:latin typeface="Times New Roman"/>
                <a:ea typeface="Times New Roman"/>
                <a:cs typeface="Times New Roman"/>
                <a:sym typeface="Times New Roman"/>
              </a:rPr>
              <a:t>‹#›</a:t>
            </a:fld>
            <a:endParaRPr/>
          </a:p>
        </p:txBody>
      </p:sp>
      <p:sp>
        <p:nvSpPr>
          <p:cNvPr id="306" name="Google Shape;306;p17:notes"/>
          <p:cNvSpPr/>
          <p:nvPr>
            <p:ph idx="2" type="sldImg"/>
          </p:nvPr>
        </p:nvSpPr>
        <p:spPr>
          <a:xfrm>
            <a:off x="1181100" y="696912"/>
            <a:ext cx="4648200" cy="348615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07" name="Google Shape;307;p17:notes"/>
          <p:cNvSpPr txBox="1"/>
          <p:nvPr>
            <p:ph idx="1" type="body"/>
          </p:nvPr>
        </p:nvSpPr>
        <p:spPr>
          <a:xfrm>
            <a:off x="935037" y="4416425"/>
            <a:ext cx="5140325" cy="4183062"/>
          </a:xfrm>
          <a:prstGeom prst="rect">
            <a:avLst/>
          </a:prstGeom>
          <a:noFill/>
          <a:ln>
            <a:noFill/>
          </a:ln>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3" name="Shape 313"/>
        <p:cNvGrpSpPr/>
        <p:nvPr/>
      </p:nvGrpSpPr>
      <p:grpSpPr>
        <a:xfrm>
          <a:off x="0" y="0"/>
          <a:ext cx="0" cy="0"/>
          <a:chOff x="0" y="0"/>
          <a:chExt cx="0" cy="0"/>
        </a:xfrm>
      </p:grpSpPr>
      <p:sp>
        <p:nvSpPr>
          <p:cNvPr id="314" name="Google Shape;314;p18:notes"/>
          <p:cNvSpPr txBox="1"/>
          <p:nvPr/>
        </p:nvSpPr>
        <p:spPr>
          <a:xfrm>
            <a:off x="3970337" y="8829675"/>
            <a:ext cx="3038475" cy="465137"/>
          </a:xfrm>
          <a:prstGeom prst="rect">
            <a:avLst/>
          </a:prstGeom>
          <a:noFill/>
          <a:ln>
            <a:noFill/>
          </a:ln>
        </p:spPr>
        <p:txBody>
          <a:bodyPr anchorCtr="0" anchor="b" bIns="46575" lIns="93175" spcFirstLastPara="1" rIns="93175" wrap="square" tIns="46575">
            <a:noAutofit/>
          </a:bodyPr>
          <a:lstStyle/>
          <a:p>
            <a:pPr indent="0" lvl="0" marL="0" marR="0" rtl="0" algn="r">
              <a:lnSpc>
                <a:spcPct val="100000"/>
              </a:lnSpc>
              <a:spcBef>
                <a:spcPts val="0"/>
              </a:spcBef>
              <a:spcAft>
                <a:spcPts val="0"/>
              </a:spcAft>
              <a:buClr>
                <a:srgbClr val="000000"/>
              </a:buClr>
              <a:buSzPts val="2400"/>
              <a:buFont typeface="Times New Roman"/>
              <a:buNone/>
            </a:pPr>
            <a:fld id="{00000000-1234-1234-1234-123412341234}" type="slidenum">
              <a:rPr b="0" i="0" lang="en-US" sz="2400" u="none">
                <a:solidFill>
                  <a:srgbClr val="000000"/>
                </a:solidFill>
                <a:latin typeface="Times New Roman"/>
                <a:ea typeface="Times New Roman"/>
                <a:cs typeface="Times New Roman"/>
                <a:sym typeface="Times New Roman"/>
              </a:rPr>
              <a:t>‹#›</a:t>
            </a:fld>
            <a:endParaRPr/>
          </a:p>
        </p:txBody>
      </p:sp>
      <p:sp>
        <p:nvSpPr>
          <p:cNvPr id="315" name="Google Shape;315;p18:notes"/>
          <p:cNvSpPr/>
          <p:nvPr>
            <p:ph idx="2" type="sldImg"/>
          </p:nvPr>
        </p:nvSpPr>
        <p:spPr>
          <a:xfrm>
            <a:off x="1181100" y="696912"/>
            <a:ext cx="4648200" cy="348615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16" name="Google Shape;316;p18:notes"/>
          <p:cNvSpPr txBox="1"/>
          <p:nvPr>
            <p:ph idx="1" type="body"/>
          </p:nvPr>
        </p:nvSpPr>
        <p:spPr>
          <a:xfrm>
            <a:off x="935037" y="4416425"/>
            <a:ext cx="5140325" cy="4183062"/>
          </a:xfrm>
          <a:prstGeom prst="rect">
            <a:avLst/>
          </a:prstGeom>
          <a:noFill/>
          <a:ln>
            <a:noFill/>
          </a:ln>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0" name="Shape 320"/>
        <p:cNvGrpSpPr/>
        <p:nvPr/>
      </p:nvGrpSpPr>
      <p:grpSpPr>
        <a:xfrm>
          <a:off x="0" y="0"/>
          <a:ext cx="0" cy="0"/>
          <a:chOff x="0" y="0"/>
          <a:chExt cx="0" cy="0"/>
        </a:xfrm>
      </p:grpSpPr>
      <p:sp>
        <p:nvSpPr>
          <p:cNvPr id="321" name="Google Shape;321;p19:notes"/>
          <p:cNvSpPr txBox="1"/>
          <p:nvPr/>
        </p:nvSpPr>
        <p:spPr>
          <a:xfrm>
            <a:off x="3970337" y="8829675"/>
            <a:ext cx="3038475" cy="465137"/>
          </a:xfrm>
          <a:prstGeom prst="rect">
            <a:avLst/>
          </a:prstGeom>
          <a:noFill/>
          <a:ln>
            <a:noFill/>
          </a:ln>
        </p:spPr>
        <p:txBody>
          <a:bodyPr anchorCtr="0" anchor="b" bIns="46575" lIns="93175" spcFirstLastPara="1" rIns="93175" wrap="square" tIns="46575">
            <a:noAutofit/>
          </a:bodyPr>
          <a:lstStyle/>
          <a:p>
            <a:pPr indent="0" lvl="0" marL="0" marR="0" rtl="0" algn="r">
              <a:lnSpc>
                <a:spcPct val="100000"/>
              </a:lnSpc>
              <a:spcBef>
                <a:spcPts val="0"/>
              </a:spcBef>
              <a:spcAft>
                <a:spcPts val="0"/>
              </a:spcAft>
              <a:buClr>
                <a:srgbClr val="000000"/>
              </a:buClr>
              <a:buSzPts val="2400"/>
              <a:buFont typeface="Times New Roman"/>
              <a:buNone/>
            </a:pPr>
            <a:fld id="{00000000-1234-1234-1234-123412341234}" type="slidenum">
              <a:rPr b="0" i="0" lang="en-US" sz="2400" u="none">
                <a:solidFill>
                  <a:srgbClr val="000000"/>
                </a:solidFill>
                <a:latin typeface="Times New Roman"/>
                <a:ea typeface="Times New Roman"/>
                <a:cs typeface="Times New Roman"/>
                <a:sym typeface="Times New Roman"/>
              </a:rPr>
              <a:t>‹#›</a:t>
            </a:fld>
            <a:endParaRPr/>
          </a:p>
        </p:txBody>
      </p:sp>
      <p:sp>
        <p:nvSpPr>
          <p:cNvPr id="322" name="Google Shape;322;p19:notes"/>
          <p:cNvSpPr/>
          <p:nvPr>
            <p:ph idx="2" type="sldImg"/>
          </p:nvPr>
        </p:nvSpPr>
        <p:spPr>
          <a:xfrm>
            <a:off x="1181100" y="696912"/>
            <a:ext cx="4648200" cy="348615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23" name="Google Shape;323;p19:notes"/>
          <p:cNvSpPr txBox="1"/>
          <p:nvPr>
            <p:ph idx="1" type="body"/>
          </p:nvPr>
        </p:nvSpPr>
        <p:spPr>
          <a:xfrm>
            <a:off x="935037" y="4416425"/>
            <a:ext cx="5140325" cy="4183062"/>
          </a:xfrm>
          <a:prstGeom prst="rect">
            <a:avLst/>
          </a:prstGeom>
          <a:noFill/>
          <a:ln>
            <a:noFill/>
          </a:ln>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7" name="Shape 327"/>
        <p:cNvGrpSpPr/>
        <p:nvPr/>
      </p:nvGrpSpPr>
      <p:grpSpPr>
        <a:xfrm>
          <a:off x="0" y="0"/>
          <a:ext cx="0" cy="0"/>
          <a:chOff x="0" y="0"/>
          <a:chExt cx="0" cy="0"/>
        </a:xfrm>
      </p:grpSpPr>
      <p:sp>
        <p:nvSpPr>
          <p:cNvPr id="328" name="Google Shape;328;p20:notes"/>
          <p:cNvSpPr txBox="1"/>
          <p:nvPr>
            <p:ph idx="1" type="body"/>
          </p:nvPr>
        </p:nvSpPr>
        <p:spPr>
          <a:xfrm>
            <a:off x="701675" y="4416425"/>
            <a:ext cx="5607050" cy="4183062"/>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329" name="Google Shape;329;p20:notes"/>
          <p:cNvSpPr/>
          <p:nvPr>
            <p:ph idx="2" type="sldImg"/>
          </p:nvPr>
        </p:nvSpPr>
        <p:spPr>
          <a:xfrm>
            <a:off x="1181100" y="696912"/>
            <a:ext cx="4648200" cy="34861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3" name="Shape 333"/>
        <p:cNvGrpSpPr/>
        <p:nvPr/>
      </p:nvGrpSpPr>
      <p:grpSpPr>
        <a:xfrm>
          <a:off x="0" y="0"/>
          <a:ext cx="0" cy="0"/>
          <a:chOff x="0" y="0"/>
          <a:chExt cx="0" cy="0"/>
        </a:xfrm>
      </p:grpSpPr>
      <p:sp>
        <p:nvSpPr>
          <p:cNvPr id="334" name="Google Shape;334;p21:notes"/>
          <p:cNvSpPr txBox="1"/>
          <p:nvPr/>
        </p:nvSpPr>
        <p:spPr>
          <a:xfrm>
            <a:off x="3970337" y="8829675"/>
            <a:ext cx="3038475" cy="465137"/>
          </a:xfrm>
          <a:prstGeom prst="rect">
            <a:avLst/>
          </a:prstGeom>
          <a:noFill/>
          <a:ln>
            <a:noFill/>
          </a:ln>
        </p:spPr>
        <p:txBody>
          <a:bodyPr anchorCtr="0" anchor="b" bIns="46575" lIns="93175" spcFirstLastPara="1" rIns="93175" wrap="square" tIns="46575">
            <a:noAutofit/>
          </a:bodyPr>
          <a:lstStyle/>
          <a:p>
            <a:pPr indent="0" lvl="0" marL="0" marR="0" rtl="0" algn="r">
              <a:lnSpc>
                <a:spcPct val="100000"/>
              </a:lnSpc>
              <a:spcBef>
                <a:spcPts val="0"/>
              </a:spcBef>
              <a:spcAft>
                <a:spcPts val="0"/>
              </a:spcAft>
              <a:buClr>
                <a:srgbClr val="000000"/>
              </a:buClr>
              <a:buSzPts val="2400"/>
              <a:buFont typeface="Times New Roman"/>
              <a:buNone/>
            </a:pPr>
            <a:fld id="{00000000-1234-1234-1234-123412341234}" type="slidenum">
              <a:rPr b="0" i="0" lang="en-US" sz="2400" u="none">
                <a:solidFill>
                  <a:srgbClr val="000000"/>
                </a:solidFill>
                <a:latin typeface="Times New Roman"/>
                <a:ea typeface="Times New Roman"/>
                <a:cs typeface="Times New Roman"/>
                <a:sym typeface="Times New Roman"/>
              </a:rPr>
              <a:t>‹#›</a:t>
            </a:fld>
            <a:endParaRPr/>
          </a:p>
        </p:txBody>
      </p:sp>
      <p:sp>
        <p:nvSpPr>
          <p:cNvPr id="335" name="Google Shape;335;p21:notes"/>
          <p:cNvSpPr/>
          <p:nvPr>
            <p:ph idx="2" type="sldImg"/>
          </p:nvPr>
        </p:nvSpPr>
        <p:spPr>
          <a:xfrm>
            <a:off x="1181100" y="696912"/>
            <a:ext cx="4648200" cy="348615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36" name="Google Shape;336;p21:notes"/>
          <p:cNvSpPr txBox="1"/>
          <p:nvPr>
            <p:ph idx="1" type="body"/>
          </p:nvPr>
        </p:nvSpPr>
        <p:spPr>
          <a:xfrm>
            <a:off x="935037" y="4416425"/>
            <a:ext cx="5140325" cy="4183062"/>
          </a:xfrm>
          <a:prstGeom prst="rect">
            <a:avLst/>
          </a:prstGeom>
          <a:noFill/>
          <a:ln>
            <a:noFill/>
          </a:ln>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0" name="Shape 340"/>
        <p:cNvGrpSpPr/>
        <p:nvPr/>
      </p:nvGrpSpPr>
      <p:grpSpPr>
        <a:xfrm>
          <a:off x="0" y="0"/>
          <a:ext cx="0" cy="0"/>
          <a:chOff x="0" y="0"/>
          <a:chExt cx="0" cy="0"/>
        </a:xfrm>
      </p:grpSpPr>
      <p:sp>
        <p:nvSpPr>
          <p:cNvPr id="341" name="Google Shape;341;p22:notes"/>
          <p:cNvSpPr txBox="1"/>
          <p:nvPr/>
        </p:nvSpPr>
        <p:spPr>
          <a:xfrm>
            <a:off x="3970337" y="8829675"/>
            <a:ext cx="3038475" cy="465137"/>
          </a:xfrm>
          <a:prstGeom prst="rect">
            <a:avLst/>
          </a:prstGeom>
          <a:noFill/>
          <a:ln>
            <a:noFill/>
          </a:ln>
        </p:spPr>
        <p:txBody>
          <a:bodyPr anchorCtr="0" anchor="b" bIns="46575" lIns="93175" spcFirstLastPara="1" rIns="93175" wrap="square" tIns="46575">
            <a:noAutofit/>
          </a:bodyPr>
          <a:lstStyle/>
          <a:p>
            <a:pPr indent="0" lvl="0" marL="0" marR="0" rtl="0" algn="r">
              <a:lnSpc>
                <a:spcPct val="100000"/>
              </a:lnSpc>
              <a:spcBef>
                <a:spcPts val="0"/>
              </a:spcBef>
              <a:spcAft>
                <a:spcPts val="0"/>
              </a:spcAft>
              <a:buClr>
                <a:srgbClr val="000000"/>
              </a:buClr>
              <a:buSzPts val="2400"/>
              <a:buFont typeface="Times New Roman"/>
              <a:buNone/>
            </a:pPr>
            <a:fld id="{00000000-1234-1234-1234-123412341234}" type="slidenum">
              <a:rPr b="0" i="0" lang="en-US" sz="2400" u="none">
                <a:solidFill>
                  <a:srgbClr val="000000"/>
                </a:solidFill>
                <a:latin typeface="Times New Roman"/>
                <a:ea typeface="Times New Roman"/>
                <a:cs typeface="Times New Roman"/>
                <a:sym typeface="Times New Roman"/>
              </a:rPr>
              <a:t>‹#›</a:t>
            </a:fld>
            <a:endParaRPr/>
          </a:p>
        </p:txBody>
      </p:sp>
      <p:sp>
        <p:nvSpPr>
          <p:cNvPr id="342" name="Google Shape;342;p22:notes"/>
          <p:cNvSpPr/>
          <p:nvPr>
            <p:ph idx="2" type="sldImg"/>
          </p:nvPr>
        </p:nvSpPr>
        <p:spPr>
          <a:xfrm>
            <a:off x="1181100" y="696912"/>
            <a:ext cx="4648200" cy="348615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43" name="Google Shape;343;p22:notes"/>
          <p:cNvSpPr txBox="1"/>
          <p:nvPr>
            <p:ph idx="1" type="body"/>
          </p:nvPr>
        </p:nvSpPr>
        <p:spPr>
          <a:xfrm>
            <a:off x="935037" y="4416425"/>
            <a:ext cx="5140325" cy="4183062"/>
          </a:xfrm>
          <a:prstGeom prst="rect">
            <a:avLst/>
          </a:prstGeom>
          <a:noFill/>
          <a:ln>
            <a:noFill/>
          </a:ln>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7" name="Shape 347"/>
        <p:cNvGrpSpPr/>
        <p:nvPr/>
      </p:nvGrpSpPr>
      <p:grpSpPr>
        <a:xfrm>
          <a:off x="0" y="0"/>
          <a:ext cx="0" cy="0"/>
          <a:chOff x="0" y="0"/>
          <a:chExt cx="0" cy="0"/>
        </a:xfrm>
      </p:grpSpPr>
      <p:sp>
        <p:nvSpPr>
          <p:cNvPr id="348" name="Google Shape;348;p23:notes"/>
          <p:cNvSpPr txBox="1"/>
          <p:nvPr/>
        </p:nvSpPr>
        <p:spPr>
          <a:xfrm>
            <a:off x="3970337" y="8829675"/>
            <a:ext cx="3038475" cy="465137"/>
          </a:xfrm>
          <a:prstGeom prst="rect">
            <a:avLst/>
          </a:prstGeom>
          <a:noFill/>
          <a:ln>
            <a:noFill/>
          </a:ln>
        </p:spPr>
        <p:txBody>
          <a:bodyPr anchorCtr="0" anchor="b" bIns="46575" lIns="93175" spcFirstLastPara="1" rIns="93175" wrap="square" tIns="46575">
            <a:noAutofit/>
          </a:bodyPr>
          <a:lstStyle/>
          <a:p>
            <a:pPr indent="0" lvl="0" marL="0" marR="0" rtl="0" algn="r">
              <a:lnSpc>
                <a:spcPct val="100000"/>
              </a:lnSpc>
              <a:spcBef>
                <a:spcPts val="0"/>
              </a:spcBef>
              <a:spcAft>
                <a:spcPts val="0"/>
              </a:spcAft>
              <a:buClr>
                <a:srgbClr val="000000"/>
              </a:buClr>
              <a:buSzPts val="2400"/>
              <a:buFont typeface="Times New Roman"/>
              <a:buNone/>
            </a:pPr>
            <a:fld id="{00000000-1234-1234-1234-123412341234}" type="slidenum">
              <a:rPr b="0" i="0" lang="en-US" sz="2400" u="none">
                <a:solidFill>
                  <a:srgbClr val="000000"/>
                </a:solidFill>
                <a:latin typeface="Times New Roman"/>
                <a:ea typeface="Times New Roman"/>
                <a:cs typeface="Times New Roman"/>
                <a:sym typeface="Times New Roman"/>
              </a:rPr>
              <a:t>‹#›</a:t>
            </a:fld>
            <a:endParaRPr/>
          </a:p>
        </p:txBody>
      </p:sp>
      <p:sp>
        <p:nvSpPr>
          <p:cNvPr id="349" name="Google Shape;349;p23:notes"/>
          <p:cNvSpPr/>
          <p:nvPr>
            <p:ph idx="2" type="sldImg"/>
          </p:nvPr>
        </p:nvSpPr>
        <p:spPr>
          <a:xfrm>
            <a:off x="1181100" y="696912"/>
            <a:ext cx="4648200" cy="348615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50" name="Google Shape;350;p23:notes"/>
          <p:cNvSpPr txBox="1"/>
          <p:nvPr>
            <p:ph idx="1" type="body"/>
          </p:nvPr>
        </p:nvSpPr>
        <p:spPr>
          <a:xfrm>
            <a:off x="935037" y="4416425"/>
            <a:ext cx="5140325" cy="4183062"/>
          </a:xfrm>
          <a:prstGeom prst="rect">
            <a:avLst/>
          </a:prstGeom>
          <a:noFill/>
          <a:ln>
            <a:noFill/>
          </a:ln>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4" name="Shape 354"/>
        <p:cNvGrpSpPr/>
        <p:nvPr/>
      </p:nvGrpSpPr>
      <p:grpSpPr>
        <a:xfrm>
          <a:off x="0" y="0"/>
          <a:ext cx="0" cy="0"/>
          <a:chOff x="0" y="0"/>
          <a:chExt cx="0" cy="0"/>
        </a:xfrm>
      </p:grpSpPr>
      <p:sp>
        <p:nvSpPr>
          <p:cNvPr id="355" name="Google Shape;355;p24:notes"/>
          <p:cNvSpPr txBox="1"/>
          <p:nvPr/>
        </p:nvSpPr>
        <p:spPr>
          <a:xfrm>
            <a:off x="3970337" y="8829675"/>
            <a:ext cx="3038475" cy="465137"/>
          </a:xfrm>
          <a:prstGeom prst="rect">
            <a:avLst/>
          </a:prstGeom>
          <a:noFill/>
          <a:ln>
            <a:noFill/>
          </a:ln>
        </p:spPr>
        <p:txBody>
          <a:bodyPr anchorCtr="0" anchor="b" bIns="46575" lIns="93175" spcFirstLastPara="1" rIns="93175" wrap="square" tIns="46575">
            <a:noAutofit/>
          </a:bodyPr>
          <a:lstStyle/>
          <a:p>
            <a:pPr indent="0" lvl="0" marL="0" marR="0" rtl="0" algn="r">
              <a:lnSpc>
                <a:spcPct val="100000"/>
              </a:lnSpc>
              <a:spcBef>
                <a:spcPts val="0"/>
              </a:spcBef>
              <a:spcAft>
                <a:spcPts val="0"/>
              </a:spcAft>
              <a:buClr>
                <a:srgbClr val="000000"/>
              </a:buClr>
              <a:buSzPts val="2400"/>
              <a:buFont typeface="Times New Roman"/>
              <a:buNone/>
            </a:pPr>
            <a:fld id="{00000000-1234-1234-1234-123412341234}" type="slidenum">
              <a:rPr b="0" i="0" lang="en-US" sz="2400" u="none">
                <a:solidFill>
                  <a:srgbClr val="000000"/>
                </a:solidFill>
                <a:latin typeface="Times New Roman"/>
                <a:ea typeface="Times New Roman"/>
                <a:cs typeface="Times New Roman"/>
                <a:sym typeface="Times New Roman"/>
              </a:rPr>
              <a:t>‹#›</a:t>
            </a:fld>
            <a:endParaRPr/>
          </a:p>
        </p:txBody>
      </p:sp>
      <p:sp>
        <p:nvSpPr>
          <p:cNvPr id="356" name="Google Shape;356;p24:notes"/>
          <p:cNvSpPr/>
          <p:nvPr>
            <p:ph idx="2" type="sldImg"/>
          </p:nvPr>
        </p:nvSpPr>
        <p:spPr>
          <a:xfrm>
            <a:off x="1181100" y="696912"/>
            <a:ext cx="4648200" cy="348615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57" name="Google Shape;357;p24:notes"/>
          <p:cNvSpPr txBox="1"/>
          <p:nvPr>
            <p:ph idx="1" type="body"/>
          </p:nvPr>
        </p:nvSpPr>
        <p:spPr>
          <a:xfrm>
            <a:off x="935037" y="4416425"/>
            <a:ext cx="5140325" cy="4183062"/>
          </a:xfrm>
          <a:prstGeom prst="rect">
            <a:avLst/>
          </a:prstGeom>
          <a:noFill/>
          <a:ln>
            <a:noFill/>
          </a:ln>
        </p:spPr>
        <p:txBody>
          <a:bodyPr anchorCtr="0" anchor="t" bIns="46575" lIns="93175" spcFirstLastPara="1" rIns="93175" wrap="square" tIns="46575">
            <a:noAutofit/>
          </a:bodyPr>
          <a:lstStyle/>
          <a:p>
            <a:pPr indent="0" lvl="0" marL="0" rtl="0" algn="l">
              <a:spcBef>
                <a:spcPts val="0"/>
              </a:spcBef>
              <a:spcAft>
                <a:spcPts val="0"/>
              </a:spcAft>
              <a:buSzPts val="1800"/>
              <a:buNone/>
            </a:pPr>
            <a:r>
              <a:rPr lang="en-US"/>
              <a:t>Why does stress cause less insulin and more glucose production. of deaths can be prevented through proper care.</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2" name="Shape 362"/>
        <p:cNvGrpSpPr/>
        <p:nvPr/>
      </p:nvGrpSpPr>
      <p:grpSpPr>
        <a:xfrm>
          <a:off x="0" y="0"/>
          <a:ext cx="0" cy="0"/>
          <a:chOff x="0" y="0"/>
          <a:chExt cx="0" cy="0"/>
        </a:xfrm>
      </p:grpSpPr>
      <p:sp>
        <p:nvSpPr>
          <p:cNvPr id="363" name="Google Shape;363;p25:notes"/>
          <p:cNvSpPr txBox="1"/>
          <p:nvPr>
            <p:ph idx="1" type="body"/>
          </p:nvPr>
        </p:nvSpPr>
        <p:spPr>
          <a:xfrm>
            <a:off x="701675" y="4416425"/>
            <a:ext cx="5607050" cy="4183062"/>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364" name="Google Shape;364;p25:notes"/>
          <p:cNvSpPr/>
          <p:nvPr>
            <p:ph idx="2" type="sldImg"/>
          </p:nvPr>
        </p:nvSpPr>
        <p:spPr>
          <a:xfrm>
            <a:off x="1181100" y="696912"/>
            <a:ext cx="4648200" cy="34861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0" name="Shape 370"/>
        <p:cNvGrpSpPr/>
        <p:nvPr/>
      </p:nvGrpSpPr>
      <p:grpSpPr>
        <a:xfrm>
          <a:off x="0" y="0"/>
          <a:ext cx="0" cy="0"/>
          <a:chOff x="0" y="0"/>
          <a:chExt cx="0" cy="0"/>
        </a:xfrm>
      </p:grpSpPr>
      <p:sp>
        <p:nvSpPr>
          <p:cNvPr id="371" name="Google Shape;371;p26:notes"/>
          <p:cNvSpPr txBox="1"/>
          <p:nvPr>
            <p:ph idx="1" type="body"/>
          </p:nvPr>
        </p:nvSpPr>
        <p:spPr>
          <a:xfrm>
            <a:off x="701675" y="4416425"/>
            <a:ext cx="5607050" cy="4183062"/>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372" name="Google Shape;372;p26:notes"/>
          <p:cNvSpPr/>
          <p:nvPr>
            <p:ph idx="2" type="sldImg"/>
          </p:nvPr>
        </p:nvSpPr>
        <p:spPr>
          <a:xfrm>
            <a:off x="1181100" y="696912"/>
            <a:ext cx="4648200" cy="34861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7" name="Shape 377"/>
        <p:cNvGrpSpPr/>
        <p:nvPr/>
      </p:nvGrpSpPr>
      <p:grpSpPr>
        <a:xfrm>
          <a:off x="0" y="0"/>
          <a:ext cx="0" cy="0"/>
          <a:chOff x="0" y="0"/>
          <a:chExt cx="0" cy="0"/>
        </a:xfrm>
      </p:grpSpPr>
      <p:sp>
        <p:nvSpPr>
          <p:cNvPr id="378" name="Google Shape;378;p27:notes"/>
          <p:cNvSpPr txBox="1"/>
          <p:nvPr/>
        </p:nvSpPr>
        <p:spPr>
          <a:xfrm>
            <a:off x="3970337" y="8829675"/>
            <a:ext cx="3038475" cy="465137"/>
          </a:xfrm>
          <a:prstGeom prst="rect">
            <a:avLst/>
          </a:prstGeom>
          <a:noFill/>
          <a:ln>
            <a:noFill/>
          </a:ln>
        </p:spPr>
        <p:txBody>
          <a:bodyPr anchorCtr="0" anchor="b" bIns="46575" lIns="93175" spcFirstLastPara="1" rIns="93175" wrap="square" tIns="46575">
            <a:noAutofit/>
          </a:bodyPr>
          <a:lstStyle/>
          <a:p>
            <a:pPr indent="0" lvl="0" marL="0" marR="0" rtl="0" algn="r">
              <a:lnSpc>
                <a:spcPct val="100000"/>
              </a:lnSpc>
              <a:spcBef>
                <a:spcPts val="0"/>
              </a:spcBef>
              <a:spcAft>
                <a:spcPts val="0"/>
              </a:spcAft>
              <a:buClr>
                <a:srgbClr val="000000"/>
              </a:buClr>
              <a:buSzPts val="2400"/>
              <a:buFont typeface="Times New Roman"/>
              <a:buNone/>
            </a:pPr>
            <a:fld id="{00000000-1234-1234-1234-123412341234}" type="slidenum">
              <a:rPr b="0" i="0" lang="en-US" sz="2400" u="none">
                <a:solidFill>
                  <a:srgbClr val="000000"/>
                </a:solidFill>
                <a:latin typeface="Times New Roman"/>
                <a:ea typeface="Times New Roman"/>
                <a:cs typeface="Times New Roman"/>
                <a:sym typeface="Times New Roman"/>
              </a:rPr>
              <a:t>‹#›</a:t>
            </a:fld>
            <a:endParaRPr/>
          </a:p>
        </p:txBody>
      </p:sp>
      <p:sp>
        <p:nvSpPr>
          <p:cNvPr id="379" name="Google Shape;379;p27:notes"/>
          <p:cNvSpPr/>
          <p:nvPr>
            <p:ph idx="2" type="sldImg"/>
          </p:nvPr>
        </p:nvSpPr>
        <p:spPr>
          <a:xfrm>
            <a:off x="1181100" y="696912"/>
            <a:ext cx="4648200" cy="348615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80" name="Google Shape;380;p27:notes"/>
          <p:cNvSpPr txBox="1"/>
          <p:nvPr>
            <p:ph idx="1" type="body"/>
          </p:nvPr>
        </p:nvSpPr>
        <p:spPr>
          <a:xfrm>
            <a:off x="935037" y="4416425"/>
            <a:ext cx="5140325" cy="4183062"/>
          </a:xfrm>
          <a:prstGeom prst="rect">
            <a:avLst/>
          </a:prstGeom>
          <a:noFill/>
          <a:ln>
            <a:noFill/>
          </a:ln>
        </p:spPr>
        <p:txBody>
          <a:bodyPr anchorCtr="0" anchor="t" bIns="46575" lIns="93175" spcFirstLastPara="1" rIns="93175" wrap="square" tIns="46575">
            <a:noAutofit/>
          </a:bodyPr>
          <a:lstStyle/>
          <a:p>
            <a:pPr indent="0" lvl="0" marL="0" rtl="0" algn="l">
              <a:spcBef>
                <a:spcPts val="0"/>
              </a:spcBef>
              <a:spcAft>
                <a:spcPts val="0"/>
              </a:spcAft>
              <a:buSzPts val="1800"/>
              <a:buNone/>
            </a:pPr>
            <a:r>
              <a:rPr lang="en-US"/>
              <a:t>Highest rates are still amongst homosexuals and intravenous drug users.</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4" name="Shape 384"/>
        <p:cNvGrpSpPr/>
        <p:nvPr/>
      </p:nvGrpSpPr>
      <p:grpSpPr>
        <a:xfrm>
          <a:off x="0" y="0"/>
          <a:ext cx="0" cy="0"/>
          <a:chOff x="0" y="0"/>
          <a:chExt cx="0" cy="0"/>
        </a:xfrm>
      </p:grpSpPr>
      <p:sp>
        <p:nvSpPr>
          <p:cNvPr id="385" name="Google Shape;385;p28:notes"/>
          <p:cNvSpPr txBox="1"/>
          <p:nvPr>
            <p:ph idx="1" type="body"/>
          </p:nvPr>
        </p:nvSpPr>
        <p:spPr>
          <a:xfrm>
            <a:off x="701675" y="4416425"/>
            <a:ext cx="5607050" cy="4183062"/>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386" name="Google Shape;386;p28:notes"/>
          <p:cNvSpPr/>
          <p:nvPr>
            <p:ph idx="2" type="sldImg"/>
          </p:nvPr>
        </p:nvSpPr>
        <p:spPr>
          <a:xfrm>
            <a:off x="1181100" y="696912"/>
            <a:ext cx="4648200" cy="34861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0" name="Shape 390"/>
        <p:cNvGrpSpPr/>
        <p:nvPr/>
      </p:nvGrpSpPr>
      <p:grpSpPr>
        <a:xfrm>
          <a:off x="0" y="0"/>
          <a:ext cx="0" cy="0"/>
          <a:chOff x="0" y="0"/>
          <a:chExt cx="0" cy="0"/>
        </a:xfrm>
      </p:grpSpPr>
      <p:sp>
        <p:nvSpPr>
          <p:cNvPr id="391" name="Google Shape;391;p29:notes"/>
          <p:cNvSpPr txBox="1"/>
          <p:nvPr/>
        </p:nvSpPr>
        <p:spPr>
          <a:xfrm>
            <a:off x="3970337" y="8829675"/>
            <a:ext cx="3038475" cy="465137"/>
          </a:xfrm>
          <a:prstGeom prst="rect">
            <a:avLst/>
          </a:prstGeom>
          <a:noFill/>
          <a:ln>
            <a:noFill/>
          </a:ln>
        </p:spPr>
        <p:txBody>
          <a:bodyPr anchorCtr="0" anchor="b" bIns="46575" lIns="93175" spcFirstLastPara="1" rIns="93175" wrap="square" tIns="46575">
            <a:noAutofit/>
          </a:bodyPr>
          <a:lstStyle/>
          <a:p>
            <a:pPr indent="0" lvl="0" marL="0" marR="0" rtl="0" algn="r">
              <a:lnSpc>
                <a:spcPct val="100000"/>
              </a:lnSpc>
              <a:spcBef>
                <a:spcPts val="0"/>
              </a:spcBef>
              <a:spcAft>
                <a:spcPts val="0"/>
              </a:spcAft>
              <a:buClr>
                <a:srgbClr val="000000"/>
              </a:buClr>
              <a:buSzPts val="2400"/>
              <a:buFont typeface="Times New Roman"/>
              <a:buNone/>
            </a:pPr>
            <a:fld id="{00000000-1234-1234-1234-123412341234}" type="slidenum">
              <a:rPr b="0" i="0" lang="en-US" sz="2400" u="none">
                <a:solidFill>
                  <a:srgbClr val="000000"/>
                </a:solidFill>
                <a:latin typeface="Times New Roman"/>
                <a:ea typeface="Times New Roman"/>
                <a:cs typeface="Times New Roman"/>
                <a:sym typeface="Times New Roman"/>
              </a:rPr>
              <a:t>‹#›</a:t>
            </a:fld>
            <a:endParaRPr/>
          </a:p>
        </p:txBody>
      </p:sp>
      <p:sp>
        <p:nvSpPr>
          <p:cNvPr id="392" name="Google Shape;392;p29:notes"/>
          <p:cNvSpPr/>
          <p:nvPr>
            <p:ph idx="2" type="sldImg"/>
          </p:nvPr>
        </p:nvSpPr>
        <p:spPr>
          <a:xfrm>
            <a:off x="1181100" y="696912"/>
            <a:ext cx="4648200" cy="348615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93" name="Google Shape;393;p29:notes"/>
          <p:cNvSpPr txBox="1"/>
          <p:nvPr>
            <p:ph idx="1" type="body"/>
          </p:nvPr>
        </p:nvSpPr>
        <p:spPr>
          <a:xfrm>
            <a:off x="935037" y="4416425"/>
            <a:ext cx="5140325" cy="4183062"/>
          </a:xfrm>
          <a:prstGeom prst="rect">
            <a:avLst/>
          </a:prstGeom>
          <a:noFill/>
          <a:ln>
            <a:noFill/>
          </a:ln>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9" name="Shape 399"/>
        <p:cNvGrpSpPr/>
        <p:nvPr/>
      </p:nvGrpSpPr>
      <p:grpSpPr>
        <a:xfrm>
          <a:off x="0" y="0"/>
          <a:ext cx="0" cy="0"/>
          <a:chOff x="0" y="0"/>
          <a:chExt cx="0" cy="0"/>
        </a:xfrm>
      </p:grpSpPr>
      <p:sp>
        <p:nvSpPr>
          <p:cNvPr id="400" name="Google Shape;400;p30:notes"/>
          <p:cNvSpPr txBox="1"/>
          <p:nvPr/>
        </p:nvSpPr>
        <p:spPr>
          <a:xfrm>
            <a:off x="3970337" y="8829675"/>
            <a:ext cx="3038475" cy="465137"/>
          </a:xfrm>
          <a:prstGeom prst="rect">
            <a:avLst/>
          </a:prstGeom>
          <a:noFill/>
          <a:ln>
            <a:noFill/>
          </a:ln>
        </p:spPr>
        <p:txBody>
          <a:bodyPr anchorCtr="0" anchor="b" bIns="46575" lIns="93175" spcFirstLastPara="1" rIns="93175" wrap="square" tIns="46575">
            <a:noAutofit/>
          </a:bodyPr>
          <a:lstStyle/>
          <a:p>
            <a:pPr indent="0" lvl="0" marL="0" marR="0" rtl="0" algn="r">
              <a:lnSpc>
                <a:spcPct val="100000"/>
              </a:lnSpc>
              <a:spcBef>
                <a:spcPts val="0"/>
              </a:spcBef>
              <a:spcAft>
                <a:spcPts val="0"/>
              </a:spcAft>
              <a:buClr>
                <a:srgbClr val="000000"/>
              </a:buClr>
              <a:buSzPts val="2400"/>
              <a:buFont typeface="Times New Roman"/>
              <a:buNone/>
            </a:pPr>
            <a:fld id="{00000000-1234-1234-1234-123412341234}" type="slidenum">
              <a:rPr b="0" i="0" lang="en-US" sz="2400" u="none">
                <a:solidFill>
                  <a:srgbClr val="000000"/>
                </a:solidFill>
                <a:latin typeface="Times New Roman"/>
                <a:ea typeface="Times New Roman"/>
                <a:cs typeface="Times New Roman"/>
                <a:sym typeface="Times New Roman"/>
              </a:rPr>
              <a:t>‹#›</a:t>
            </a:fld>
            <a:endParaRPr/>
          </a:p>
        </p:txBody>
      </p:sp>
      <p:sp>
        <p:nvSpPr>
          <p:cNvPr id="401" name="Google Shape;401;p30:notes"/>
          <p:cNvSpPr/>
          <p:nvPr>
            <p:ph idx="2" type="sldImg"/>
          </p:nvPr>
        </p:nvSpPr>
        <p:spPr>
          <a:xfrm>
            <a:off x="1181100" y="696912"/>
            <a:ext cx="4648200" cy="348615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02" name="Google Shape;402;p30:notes"/>
          <p:cNvSpPr txBox="1"/>
          <p:nvPr>
            <p:ph idx="1" type="body"/>
          </p:nvPr>
        </p:nvSpPr>
        <p:spPr>
          <a:xfrm>
            <a:off x="935037" y="4416425"/>
            <a:ext cx="5140325" cy="4183062"/>
          </a:xfrm>
          <a:prstGeom prst="rect">
            <a:avLst/>
          </a:prstGeom>
          <a:noFill/>
          <a:ln>
            <a:noFill/>
          </a:ln>
        </p:spPr>
        <p:txBody>
          <a:bodyPr anchorCtr="0" anchor="t" bIns="46575" lIns="93175" spcFirstLastPara="1" rIns="93175" wrap="square" tIns="46575">
            <a:noAutofit/>
          </a:bodyPr>
          <a:lstStyle/>
          <a:p>
            <a:pPr indent="0" lvl="0" marL="0" rtl="0" algn="l">
              <a:spcBef>
                <a:spcPts val="0"/>
              </a:spcBef>
              <a:spcAft>
                <a:spcPts val="0"/>
              </a:spcAft>
              <a:buSzPts val="1800"/>
              <a:buNone/>
            </a:pPr>
            <a:r>
              <a:rPr lang="en-US"/>
              <a:t>AIDS related complex – other symptoms can include weight loss, rash, etc.</a:t>
            </a:r>
            <a:endParaRPr/>
          </a:p>
          <a:p>
            <a:pPr indent="0" lvl="0" marL="0" rtl="0" algn="l">
              <a:spcBef>
                <a:spcPts val="0"/>
              </a:spcBef>
              <a:spcAft>
                <a:spcPts val="0"/>
              </a:spcAft>
              <a:buSzPts val="1800"/>
              <a:buNone/>
            </a:pPr>
            <a:r>
              <a:rPr lang="en-US"/>
              <a:t>Other sites for opportunist infections include nervous system, liver, bones, and brain.</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6" name="Shape 406"/>
        <p:cNvGrpSpPr/>
        <p:nvPr/>
      </p:nvGrpSpPr>
      <p:grpSpPr>
        <a:xfrm>
          <a:off x="0" y="0"/>
          <a:ext cx="0" cy="0"/>
          <a:chOff x="0" y="0"/>
          <a:chExt cx="0" cy="0"/>
        </a:xfrm>
      </p:grpSpPr>
      <p:sp>
        <p:nvSpPr>
          <p:cNvPr id="407" name="Google Shape;407;p31:notes"/>
          <p:cNvSpPr txBox="1"/>
          <p:nvPr/>
        </p:nvSpPr>
        <p:spPr>
          <a:xfrm>
            <a:off x="3970337" y="8829675"/>
            <a:ext cx="3038475" cy="465137"/>
          </a:xfrm>
          <a:prstGeom prst="rect">
            <a:avLst/>
          </a:prstGeom>
          <a:noFill/>
          <a:ln>
            <a:noFill/>
          </a:ln>
        </p:spPr>
        <p:txBody>
          <a:bodyPr anchorCtr="0" anchor="b" bIns="46575" lIns="93175" spcFirstLastPara="1" rIns="93175" wrap="square" tIns="46575">
            <a:noAutofit/>
          </a:bodyPr>
          <a:lstStyle/>
          <a:p>
            <a:pPr indent="0" lvl="0" marL="0" marR="0" rtl="0" algn="r">
              <a:lnSpc>
                <a:spcPct val="100000"/>
              </a:lnSpc>
              <a:spcBef>
                <a:spcPts val="0"/>
              </a:spcBef>
              <a:spcAft>
                <a:spcPts val="0"/>
              </a:spcAft>
              <a:buClr>
                <a:srgbClr val="000000"/>
              </a:buClr>
              <a:buSzPts val="2400"/>
              <a:buFont typeface="Times New Roman"/>
              <a:buNone/>
            </a:pPr>
            <a:fld id="{00000000-1234-1234-1234-123412341234}" type="slidenum">
              <a:rPr b="0" i="0" lang="en-US" sz="2400" u="none">
                <a:solidFill>
                  <a:srgbClr val="000000"/>
                </a:solidFill>
                <a:latin typeface="Times New Roman"/>
                <a:ea typeface="Times New Roman"/>
                <a:cs typeface="Times New Roman"/>
                <a:sym typeface="Times New Roman"/>
              </a:rPr>
              <a:t>‹#›</a:t>
            </a:fld>
            <a:endParaRPr/>
          </a:p>
        </p:txBody>
      </p:sp>
      <p:sp>
        <p:nvSpPr>
          <p:cNvPr id="408" name="Google Shape;408;p31:notes"/>
          <p:cNvSpPr/>
          <p:nvPr>
            <p:ph idx="2" type="sldImg"/>
          </p:nvPr>
        </p:nvSpPr>
        <p:spPr>
          <a:xfrm>
            <a:off x="1181100" y="696912"/>
            <a:ext cx="4648200" cy="348615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09" name="Google Shape;409;p31:notes"/>
          <p:cNvSpPr txBox="1"/>
          <p:nvPr>
            <p:ph idx="1" type="body"/>
          </p:nvPr>
        </p:nvSpPr>
        <p:spPr>
          <a:xfrm>
            <a:off x="935037" y="4416425"/>
            <a:ext cx="5140325" cy="4183062"/>
          </a:xfrm>
          <a:prstGeom prst="rect">
            <a:avLst/>
          </a:prstGeom>
          <a:noFill/>
          <a:ln>
            <a:noFill/>
          </a:ln>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3" name="Shape 413"/>
        <p:cNvGrpSpPr/>
        <p:nvPr/>
      </p:nvGrpSpPr>
      <p:grpSpPr>
        <a:xfrm>
          <a:off x="0" y="0"/>
          <a:ext cx="0" cy="0"/>
          <a:chOff x="0" y="0"/>
          <a:chExt cx="0" cy="0"/>
        </a:xfrm>
      </p:grpSpPr>
      <p:sp>
        <p:nvSpPr>
          <p:cNvPr id="414" name="Google Shape;414;p32:notes"/>
          <p:cNvSpPr txBox="1"/>
          <p:nvPr/>
        </p:nvSpPr>
        <p:spPr>
          <a:xfrm>
            <a:off x="3970337" y="8829675"/>
            <a:ext cx="3038475" cy="465137"/>
          </a:xfrm>
          <a:prstGeom prst="rect">
            <a:avLst/>
          </a:prstGeom>
          <a:noFill/>
          <a:ln>
            <a:noFill/>
          </a:ln>
        </p:spPr>
        <p:txBody>
          <a:bodyPr anchorCtr="0" anchor="b" bIns="46575" lIns="93175" spcFirstLastPara="1" rIns="93175" wrap="square" tIns="46575">
            <a:noAutofit/>
          </a:bodyPr>
          <a:lstStyle/>
          <a:p>
            <a:pPr indent="0" lvl="0" marL="0" marR="0" rtl="0" algn="r">
              <a:lnSpc>
                <a:spcPct val="100000"/>
              </a:lnSpc>
              <a:spcBef>
                <a:spcPts val="0"/>
              </a:spcBef>
              <a:spcAft>
                <a:spcPts val="0"/>
              </a:spcAft>
              <a:buClr>
                <a:srgbClr val="000000"/>
              </a:buClr>
              <a:buSzPts val="2400"/>
              <a:buFont typeface="Times New Roman"/>
              <a:buNone/>
            </a:pPr>
            <a:fld id="{00000000-1234-1234-1234-123412341234}" type="slidenum">
              <a:rPr b="0" i="0" lang="en-US" sz="2400" u="none">
                <a:solidFill>
                  <a:srgbClr val="000000"/>
                </a:solidFill>
                <a:latin typeface="Times New Roman"/>
                <a:ea typeface="Times New Roman"/>
                <a:cs typeface="Times New Roman"/>
                <a:sym typeface="Times New Roman"/>
              </a:rPr>
              <a:t>‹#›</a:t>
            </a:fld>
            <a:endParaRPr/>
          </a:p>
        </p:txBody>
      </p:sp>
      <p:sp>
        <p:nvSpPr>
          <p:cNvPr id="415" name="Google Shape;415;p32:notes"/>
          <p:cNvSpPr/>
          <p:nvPr>
            <p:ph idx="2" type="sldImg"/>
          </p:nvPr>
        </p:nvSpPr>
        <p:spPr>
          <a:xfrm>
            <a:off x="1181100" y="696912"/>
            <a:ext cx="4648200" cy="348615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16" name="Google Shape;416;p32:notes"/>
          <p:cNvSpPr txBox="1"/>
          <p:nvPr>
            <p:ph idx="1" type="body"/>
          </p:nvPr>
        </p:nvSpPr>
        <p:spPr>
          <a:xfrm>
            <a:off x="935037" y="4416425"/>
            <a:ext cx="5140325" cy="4183062"/>
          </a:xfrm>
          <a:prstGeom prst="rect">
            <a:avLst/>
          </a:prstGeom>
          <a:noFill/>
          <a:ln>
            <a:noFill/>
          </a:ln>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0" name="Shape 420"/>
        <p:cNvGrpSpPr/>
        <p:nvPr/>
      </p:nvGrpSpPr>
      <p:grpSpPr>
        <a:xfrm>
          <a:off x="0" y="0"/>
          <a:ext cx="0" cy="0"/>
          <a:chOff x="0" y="0"/>
          <a:chExt cx="0" cy="0"/>
        </a:xfrm>
      </p:grpSpPr>
      <p:sp>
        <p:nvSpPr>
          <p:cNvPr id="421" name="Google Shape;421;p33:notes"/>
          <p:cNvSpPr txBox="1"/>
          <p:nvPr/>
        </p:nvSpPr>
        <p:spPr>
          <a:xfrm>
            <a:off x="3970337" y="8829675"/>
            <a:ext cx="3038475" cy="465137"/>
          </a:xfrm>
          <a:prstGeom prst="rect">
            <a:avLst/>
          </a:prstGeom>
          <a:noFill/>
          <a:ln>
            <a:noFill/>
          </a:ln>
        </p:spPr>
        <p:txBody>
          <a:bodyPr anchorCtr="0" anchor="b" bIns="46575" lIns="93175" spcFirstLastPara="1" rIns="93175" wrap="square" tIns="46575">
            <a:noAutofit/>
          </a:bodyPr>
          <a:lstStyle/>
          <a:p>
            <a:pPr indent="0" lvl="0" marL="0" marR="0" rtl="0" algn="r">
              <a:lnSpc>
                <a:spcPct val="100000"/>
              </a:lnSpc>
              <a:spcBef>
                <a:spcPts val="0"/>
              </a:spcBef>
              <a:spcAft>
                <a:spcPts val="0"/>
              </a:spcAft>
              <a:buClr>
                <a:srgbClr val="000000"/>
              </a:buClr>
              <a:buSzPts val="2400"/>
              <a:buFont typeface="Times New Roman"/>
              <a:buNone/>
            </a:pPr>
            <a:fld id="{00000000-1234-1234-1234-123412341234}" type="slidenum">
              <a:rPr b="0" i="0" lang="en-US" sz="2400" u="none">
                <a:solidFill>
                  <a:srgbClr val="000000"/>
                </a:solidFill>
                <a:latin typeface="Times New Roman"/>
                <a:ea typeface="Times New Roman"/>
                <a:cs typeface="Times New Roman"/>
                <a:sym typeface="Times New Roman"/>
              </a:rPr>
              <a:t>‹#›</a:t>
            </a:fld>
            <a:endParaRPr/>
          </a:p>
        </p:txBody>
      </p:sp>
      <p:sp>
        <p:nvSpPr>
          <p:cNvPr id="422" name="Google Shape;422;p33:notes"/>
          <p:cNvSpPr/>
          <p:nvPr>
            <p:ph idx="2" type="sldImg"/>
          </p:nvPr>
        </p:nvSpPr>
        <p:spPr>
          <a:xfrm>
            <a:off x="1181100" y="696912"/>
            <a:ext cx="4648200" cy="348615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23" name="Google Shape;423;p33:notes"/>
          <p:cNvSpPr txBox="1"/>
          <p:nvPr>
            <p:ph idx="1" type="body"/>
          </p:nvPr>
        </p:nvSpPr>
        <p:spPr>
          <a:xfrm>
            <a:off x="935037" y="4416425"/>
            <a:ext cx="5140325" cy="4183062"/>
          </a:xfrm>
          <a:prstGeom prst="rect">
            <a:avLst/>
          </a:prstGeom>
          <a:noFill/>
          <a:ln>
            <a:noFill/>
          </a:ln>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7" name="Shape 427"/>
        <p:cNvGrpSpPr/>
        <p:nvPr/>
      </p:nvGrpSpPr>
      <p:grpSpPr>
        <a:xfrm>
          <a:off x="0" y="0"/>
          <a:ext cx="0" cy="0"/>
          <a:chOff x="0" y="0"/>
          <a:chExt cx="0" cy="0"/>
        </a:xfrm>
      </p:grpSpPr>
      <p:sp>
        <p:nvSpPr>
          <p:cNvPr id="428" name="Google Shape;428;p34:notes"/>
          <p:cNvSpPr txBox="1"/>
          <p:nvPr>
            <p:ph idx="1" type="body"/>
          </p:nvPr>
        </p:nvSpPr>
        <p:spPr>
          <a:xfrm>
            <a:off x="701675" y="4416425"/>
            <a:ext cx="5607050" cy="4183062"/>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429" name="Google Shape;429;p34:notes"/>
          <p:cNvSpPr/>
          <p:nvPr>
            <p:ph idx="2" type="sldImg"/>
          </p:nvPr>
        </p:nvSpPr>
        <p:spPr>
          <a:xfrm>
            <a:off x="1181100" y="696912"/>
            <a:ext cx="4648200" cy="34861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3" name="Shape 433"/>
        <p:cNvGrpSpPr/>
        <p:nvPr/>
      </p:nvGrpSpPr>
      <p:grpSpPr>
        <a:xfrm>
          <a:off x="0" y="0"/>
          <a:ext cx="0" cy="0"/>
          <a:chOff x="0" y="0"/>
          <a:chExt cx="0" cy="0"/>
        </a:xfrm>
      </p:grpSpPr>
      <p:sp>
        <p:nvSpPr>
          <p:cNvPr id="434" name="Google Shape;434;p35:notes"/>
          <p:cNvSpPr txBox="1"/>
          <p:nvPr/>
        </p:nvSpPr>
        <p:spPr>
          <a:xfrm>
            <a:off x="3970337" y="8829675"/>
            <a:ext cx="3038475" cy="465137"/>
          </a:xfrm>
          <a:prstGeom prst="rect">
            <a:avLst/>
          </a:prstGeom>
          <a:noFill/>
          <a:ln>
            <a:noFill/>
          </a:ln>
        </p:spPr>
        <p:txBody>
          <a:bodyPr anchorCtr="0" anchor="b" bIns="46575" lIns="93175" spcFirstLastPara="1" rIns="93175" wrap="square" tIns="46575">
            <a:noAutofit/>
          </a:bodyPr>
          <a:lstStyle/>
          <a:p>
            <a:pPr indent="0" lvl="0" marL="0" marR="0" rtl="0" algn="r">
              <a:lnSpc>
                <a:spcPct val="100000"/>
              </a:lnSpc>
              <a:spcBef>
                <a:spcPts val="0"/>
              </a:spcBef>
              <a:spcAft>
                <a:spcPts val="0"/>
              </a:spcAft>
              <a:buClr>
                <a:srgbClr val="000000"/>
              </a:buClr>
              <a:buSzPts val="2400"/>
              <a:buFont typeface="Times New Roman"/>
              <a:buNone/>
            </a:pPr>
            <a:fld id="{00000000-1234-1234-1234-123412341234}" type="slidenum">
              <a:rPr b="0" i="0" lang="en-US" sz="2400" u="none">
                <a:solidFill>
                  <a:srgbClr val="000000"/>
                </a:solidFill>
                <a:latin typeface="Times New Roman"/>
                <a:ea typeface="Times New Roman"/>
                <a:cs typeface="Times New Roman"/>
                <a:sym typeface="Times New Roman"/>
              </a:rPr>
              <a:t>‹#›</a:t>
            </a:fld>
            <a:endParaRPr/>
          </a:p>
        </p:txBody>
      </p:sp>
      <p:sp>
        <p:nvSpPr>
          <p:cNvPr id="435" name="Google Shape;435;p35:notes"/>
          <p:cNvSpPr/>
          <p:nvPr>
            <p:ph idx="2" type="sldImg"/>
          </p:nvPr>
        </p:nvSpPr>
        <p:spPr>
          <a:xfrm>
            <a:off x="1181100" y="696912"/>
            <a:ext cx="4648200" cy="348615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36" name="Google Shape;436;p35:notes"/>
          <p:cNvSpPr txBox="1"/>
          <p:nvPr>
            <p:ph idx="1" type="body"/>
          </p:nvPr>
        </p:nvSpPr>
        <p:spPr>
          <a:xfrm>
            <a:off x="935037" y="4416425"/>
            <a:ext cx="5140325" cy="4183062"/>
          </a:xfrm>
          <a:prstGeom prst="rect">
            <a:avLst/>
          </a:prstGeom>
          <a:noFill/>
          <a:ln>
            <a:noFill/>
          </a:ln>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1" name="Shape 441"/>
        <p:cNvGrpSpPr/>
        <p:nvPr/>
      </p:nvGrpSpPr>
      <p:grpSpPr>
        <a:xfrm>
          <a:off x="0" y="0"/>
          <a:ext cx="0" cy="0"/>
          <a:chOff x="0" y="0"/>
          <a:chExt cx="0" cy="0"/>
        </a:xfrm>
      </p:grpSpPr>
      <p:sp>
        <p:nvSpPr>
          <p:cNvPr id="442" name="Google Shape;442;p36:notes"/>
          <p:cNvSpPr txBox="1"/>
          <p:nvPr>
            <p:ph idx="1" type="body"/>
          </p:nvPr>
        </p:nvSpPr>
        <p:spPr>
          <a:xfrm>
            <a:off x="701675" y="4416425"/>
            <a:ext cx="5607050" cy="4183062"/>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443" name="Google Shape;443;p36:notes"/>
          <p:cNvSpPr/>
          <p:nvPr>
            <p:ph idx="2" type="sldImg"/>
          </p:nvPr>
        </p:nvSpPr>
        <p:spPr>
          <a:xfrm>
            <a:off x="1181100" y="696912"/>
            <a:ext cx="4648200" cy="34861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7" name="Shape 447"/>
        <p:cNvGrpSpPr/>
        <p:nvPr/>
      </p:nvGrpSpPr>
      <p:grpSpPr>
        <a:xfrm>
          <a:off x="0" y="0"/>
          <a:ext cx="0" cy="0"/>
          <a:chOff x="0" y="0"/>
          <a:chExt cx="0" cy="0"/>
        </a:xfrm>
      </p:grpSpPr>
      <p:sp>
        <p:nvSpPr>
          <p:cNvPr id="448" name="Google Shape;448;p37:notes"/>
          <p:cNvSpPr txBox="1"/>
          <p:nvPr>
            <p:ph idx="1" type="body"/>
          </p:nvPr>
        </p:nvSpPr>
        <p:spPr>
          <a:xfrm>
            <a:off x="701675" y="4416425"/>
            <a:ext cx="5607050" cy="4183062"/>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449" name="Google Shape;449;p37:notes"/>
          <p:cNvSpPr/>
          <p:nvPr>
            <p:ph idx="2" type="sldImg"/>
          </p:nvPr>
        </p:nvSpPr>
        <p:spPr>
          <a:xfrm>
            <a:off x="1181100" y="696912"/>
            <a:ext cx="4648200" cy="34861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3" name="Shape 453"/>
        <p:cNvGrpSpPr/>
        <p:nvPr/>
      </p:nvGrpSpPr>
      <p:grpSpPr>
        <a:xfrm>
          <a:off x="0" y="0"/>
          <a:ext cx="0" cy="0"/>
          <a:chOff x="0" y="0"/>
          <a:chExt cx="0" cy="0"/>
        </a:xfrm>
      </p:grpSpPr>
      <p:sp>
        <p:nvSpPr>
          <p:cNvPr id="454" name="Google Shape;454;p38:notes"/>
          <p:cNvSpPr txBox="1"/>
          <p:nvPr/>
        </p:nvSpPr>
        <p:spPr>
          <a:xfrm>
            <a:off x="3970337" y="8829675"/>
            <a:ext cx="3038475" cy="465137"/>
          </a:xfrm>
          <a:prstGeom prst="rect">
            <a:avLst/>
          </a:prstGeom>
          <a:noFill/>
          <a:ln>
            <a:noFill/>
          </a:ln>
        </p:spPr>
        <p:txBody>
          <a:bodyPr anchorCtr="0" anchor="b" bIns="46575" lIns="93175" spcFirstLastPara="1" rIns="93175" wrap="square" tIns="46575">
            <a:noAutofit/>
          </a:bodyPr>
          <a:lstStyle/>
          <a:p>
            <a:pPr indent="0" lvl="0" marL="0" marR="0" rtl="0" algn="r">
              <a:lnSpc>
                <a:spcPct val="100000"/>
              </a:lnSpc>
              <a:spcBef>
                <a:spcPts val="0"/>
              </a:spcBef>
              <a:spcAft>
                <a:spcPts val="0"/>
              </a:spcAft>
              <a:buClr>
                <a:srgbClr val="000000"/>
              </a:buClr>
              <a:buSzPts val="2400"/>
              <a:buFont typeface="Times New Roman"/>
              <a:buNone/>
            </a:pPr>
            <a:fld id="{00000000-1234-1234-1234-123412341234}" type="slidenum">
              <a:rPr b="0" i="0" lang="en-US" sz="2400" u="none">
                <a:solidFill>
                  <a:srgbClr val="000000"/>
                </a:solidFill>
                <a:latin typeface="Times New Roman"/>
                <a:ea typeface="Times New Roman"/>
                <a:cs typeface="Times New Roman"/>
                <a:sym typeface="Times New Roman"/>
              </a:rPr>
              <a:t>‹#›</a:t>
            </a:fld>
            <a:endParaRPr/>
          </a:p>
        </p:txBody>
      </p:sp>
      <p:sp>
        <p:nvSpPr>
          <p:cNvPr id="455" name="Google Shape;455;p38:notes"/>
          <p:cNvSpPr/>
          <p:nvPr>
            <p:ph idx="2" type="sldImg"/>
          </p:nvPr>
        </p:nvSpPr>
        <p:spPr>
          <a:xfrm>
            <a:off x="1181100" y="696912"/>
            <a:ext cx="4648200" cy="348615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56" name="Google Shape;456;p38:notes"/>
          <p:cNvSpPr txBox="1"/>
          <p:nvPr>
            <p:ph idx="1" type="body"/>
          </p:nvPr>
        </p:nvSpPr>
        <p:spPr>
          <a:xfrm>
            <a:off x="935037" y="4416425"/>
            <a:ext cx="5140325" cy="4183062"/>
          </a:xfrm>
          <a:prstGeom prst="rect">
            <a:avLst/>
          </a:prstGeom>
          <a:noFill/>
          <a:ln>
            <a:noFill/>
          </a:ln>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0" name="Shape 460"/>
        <p:cNvGrpSpPr/>
        <p:nvPr/>
      </p:nvGrpSpPr>
      <p:grpSpPr>
        <a:xfrm>
          <a:off x="0" y="0"/>
          <a:ext cx="0" cy="0"/>
          <a:chOff x="0" y="0"/>
          <a:chExt cx="0" cy="0"/>
        </a:xfrm>
      </p:grpSpPr>
      <p:sp>
        <p:nvSpPr>
          <p:cNvPr id="461" name="Google Shape;461;p39:notes"/>
          <p:cNvSpPr txBox="1"/>
          <p:nvPr/>
        </p:nvSpPr>
        <p:spPr>
          <a:xfrm>
            <a:off x="3970337" y="8829675"/>
            <a:ext cx="3038475" cy="465137"/>
          </a:xfrm>
          <a:prstGeom prst="rect">
            <a:avLst/>
          </a:prstGeom>
          <a:noFill/>
          <a:ln>
            <a:noFill/>
          </a:ln>
        </p:spPr>
        <p:txBody>
          <a:bodyPr anchorCtr="0" anchor="b" bIns="46575" lIns="93175" spcFirstLastPara="1" rIns="93175" wrap="square" tIns="46575">
            <a:noAutofit/>
          </a:bodyPr>
          <a:lstStyle/>
          <a:p>
            <a:pPr indent="0" lvl="0" marL="0" marR="0" rtl="0" algn="r">
              <a:lnSpc>
                <a:spcPct val="100000"/>
              </a:lnSpc>
              <a:spcBef>
                <a:spcPts val="0"/>
              </a:spcBef>
              <a:spcAft>
                <a:spcPts val="0"/>
              </a:spcAft>
              <a:buClr>
                <a:srgbClr val="000000"/>
              </a:buClr>
              <a:buSzPts val="2400"/>
              <a:buFont typeface="Times New Roman"/>
              <a:buNone/>
            </a:pPr>
            <a:fld id="{00000000-1234-1234-1234-123412341234}" type="slidenum">
              <a:rPr b="0" i="0" lang="en-US" sz="2400" u="none">
                <a:solidFill>
                  <a:srgbClr val="000000"/>
                </a:solidFill>
                <a:latin typeface="Times New Roman"/>
                <a:ea typeface="Times New Roman"/>
                <a:cs typeface="Times New Roman"/>
                <a:sym typeface="Times New Roman"/>
              </a:rPr>
              <a:t>‹#›</a:t>
            </a:fld>
            <a:endParaRPr/>
          </a:p>
        </p:txBody>
      </p:sp>
      <p:sp>
        <p:nvSpPr>
          <p:cNvPr id="462" name="Google Shape;462;p39:notes"/>
          <p:cNvSpPr/>
          <p:nvPr>
            <p:ph idx="2" type="sldImg"/>
          </p:nvPr>
        </p:nvSpPr>
        <p:spPr>
          <a:xfrm>
            <a:off x="1181100" y="696912"/>
            <a:ext cx="4648200" cy="348615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63" name="Google Shape;463;p39:notes"/>
          <p:cNvSpPr txBox="1"/>
          <p:nvPr>
            <p:ph idx="1" type="body"/>
          </p:nvPr>
        </p:nvSpPr>
        <p:spPr>
          <a:xfrm>
            <a:off x="701675" y="4416425"/>
            <a:ext cx="5607050" cy="4183062"/>
          </a:xfrm>
          <a:prstGeom prst="rect">
            <a:avLst/>
          </a:prstGeom>
          <a:noFill/>
          <a:ln>
            <a:noFill/>
          </a:ln>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7" name="Shape 467"/>
        <p:cNvGrpSpPr/>
        <p:nvPr/>
      </p:nvGrpSpPr>
      <p:grpSpPr>
        <a:xfrm>
          <a:off x="0" y="0"/>
          <a:ext cx="0" cy="0"/>
          <a:chOff x="0" y="0"/>
          <a:chExt cx="0" cy="0"/>
        </a:xfrm>
      </p:grpSpPr>
      <p:sp>
        <p:nvSpPr>
          <p:cNvPr id="468" name="Google Shape;468;p40:notes"/>
          <p:cNvSpPr txBox="1"/>
          <p:nvPr>
            <p:ph idx="1" type="body"/>
          </p:nvPr>
        </p:nvSpPr>
        <p:spPr>
          <a:xfrm>
            <a:off x="701675" y="4416425"/>
            <a:ext cx="5607050" cy="4183062"/>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469" name="Google Shape;469;p40:notes"/>
          <p:cNvSpPr/>
          <p:nvPr>
            <p:ph idx="2" type="sldImg"/>
          </p:nvPr>
        </p:nvSpPr>
        <p:spPr>
          <a:xfrm>
            <a:off x="1181100" y="696912"/>
            <a:ext cx="4648200" cy="34861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3" name="Shape 473"/>
        <p:cNvGrpSpPr/>
        <p:nvPr/>
      </p:nvGrpSpPr>
      <p:grpSpPr>
        <a:xfrm>
          <a:off x="0" y="0"/>
          <a:ext cx="0" cy="0"/>
          <a:chOff x="0" y="0"/>
          <a:chExt cx="0" cy="0"/>
        </a:xfrm>
      </p:grpSpPr>
      <p:sp>
        <p:nvSpPr>
          <p:cNvPr id="474" name="Google Shape;474;p41:notes"/>
          <p:cNvSpPr txBox="1"/>
          <p:nvPr/>
        </p:nvSpPr>
        <p:spPr>
          <a:xfrm>
            <a:off x="3970337" y="8829675"/>
            <a:ext cx="3038475" cy="465137"/>
          </a:xfrm>
          <a:prstGeom prst="rect">
            <a:avLst/>
          </a:prstGeom>
          <a:noFill/>
          <a:ln>
            <a:noFill/>
          </a:ln>
        </p:spPr>
        <p:txBody>
          <a:bodyPr anchorCtr="0" anchor="b" bIns="46575" lIns="93175" spcFirstLastPara="1" rIns="93175" wrap="square" tIns="46575">
            <a:noAutofit/>
          </a:bodyPr>
          <a:lstStyle/>
          <a:p>
            <a:pPr indent="0" lvl="0" marL="0" marR="0" rtl="0" algn="r">
              <a:lnSpc>
                <a:spcPct val="100000"/>
              </a:lnSpc>
              <a:spcBef>
                <a:spcPts val="0"/>
              </a:spcBef>
              <a:spcAft>
                <a:spcPts val="0"/>
              </a:spcAft>
              <a:buClr>
                <a:srgbClr val="000000"/>
              </a:buClr>
              <a:buSzPts val="2400"/>
              <a:buFont typeface="Times New Roman"/>
              <a:buNone/>
            </a:pPr>
            <a:fld id="{00000000-1234-1234-1234-123412341234}" type="slidenum">
              <a:rPr b="0" i="0" lang="en-US" sz="2400" u="none">
                <a:solidFill>
                  <a:srgbClr val="000000"/>
                </a:solidFill>
                <a:latin typeface="Times New Roman"/>
                <a:ea typeface="Times New Roman"/>
                <a:cs typeface="Times New Roman"/>
                <a:sym typeface="Times New Roman"/>
              </a:rPr>
              <a:t>‹#›</a:t>
            </a:fld>
            <a:endParaRPr/>
          </a:p>
        </p:txBody>
      </p:sp>
      <p:sp>
        <p:nvSpPr>
          <p:cNvPr id="475" name="Google Shape;475;p41:notes"/>
          <p:cNvSpPr/>
          <p:nvPr>
            <p:ph idx="2" type="sldImg"/>
          </p:nvPr>
        </p:nvSpPr>
        <p:spPr>
          <a:xfrm>
            <a:off x="1181100" y="696912"/>
            <a:ext cx="4648200" cy="348615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76" name="Google Shape;476;p41:notes"/>
          <p:cNvSpPr txBox="1"/>
          <p:nvPr>
            <p:ph idx="1" type="body"/>
          </p:nvPr>
        </p:nvSpPr>
        <p:spPr>
          <a:xfrm>
            <a:off x="935037" y="4416425"/>
            <a:ext cx="5140325" cy="4183062"/>
          </a:xfrm>
          <a:prstGeom prst="rect">
            <a:avLst/>
          </a:prstGeom>
          <a:noFill/>
          <a:ln>
            <a:noFill/>
          </a:ln>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1" name="Shape 481"/>
        <p:cNvGrpSpPr/>
        <p:nvPr/>
      </p:nvGrpSpPr>
      <p:grpSpPr>
        <a:xfrm>
          <a:off x="0" y="0"/>
          <a:ext cx="0" cy="0"/>
          <a:chOff x="0" y="0"/>
          <a:chExt cx="0" cy="0"/>
        </a:xfrm>
      </p:grpSpPr>
      <p:sp>
        <p:nvSpPr>
          <p:cNvPr id="482" name="Google Shape;482;p42:notes"/>
          <p:cNvSpPr txBox="1"/>
          <p:nvPr/>
        </p:nvSpPr>
        <p:spPr>
          <a:xfrm>
            <a:off x="3970337" y="8829675"/>
            <a:ext cx="3038475" cy="465137"/>
          </a:xfrm>
          <a:prstGeom prst="rect">
            <a:avLst/>
          </a:prstGeom>
          <a:noFill/>
          <a:ln>
            <a:noFill/>
          </a:ln>
        </p:spPr>
        <p:txBody>
          <a:bodyPr anchorCtr="0" anchor="b" bIns="46575" lIns="93175" spcFirstLastPara="1" rIns="93175" wrap="square" tIns="46575">
            <a:noAutofit/>
          </a:bodyPr>
          <a:lstStyle/>
          <a:p>
            <a:pPr indent="0" lvl="0" marL="0" marR="0" rtl="0" algn="r">
              <a:lnSpc>
                <a:spcPct val="100000"/>
              </a:lnSpc>
              <a:spcBef>
                <a:spcPts val="0"/>
              </a:spcBef>
              <a:spcAft>
                <a:spcPts val="0"/>
              </a:spcAft>
              <a:buClr>
                <a:srgbClr val="000000"/>
              </a:buClr>
              <a:buSzPts val="2400"/>
              <a:buFont typeface="Times New Roman"/>
              <a:buNone/>
            </a:pPr>
            <a:fld id="{00000000-1234-1234-1234-123412341234}" type="slidenum">
              <a:rPr b="0" i="0" lang="en-US" sz="2400" u="none">
                <a:solidFill>
                  <a:srgbClr val="000000"/>
                </a:solidFill>
                <a:latin typeface="Times New Roman"/>
                <a:ea typeface="Times New Roman"/>
                <a:cs typeface="Times New Roman"/>
                <a:sym typeface="Times New Roman"/>
              </a:rPr>
              <a:t>‹#›</a:t>
            </a:fld>
            <a:endParaRPr/>
          </a:p>
        </p:txBody>
      </p:sp>
      <p:sp>
        <p:nvSpPr>
          <p:cNvPr id="483" name="Google Shape;483;p42:notes"/>
          <p:cNvSpPr/>
          <p:nvPr>
            <p:ph idx="2" type="sldImg"/>
          </p:nvPr>
        </p:nvSpPr>
        <p:spPr>
          <a:xfrm>
            <a:off x="1181100" y="696912"/>
            <a:ext cx="4648200" cy="348615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84" name="Google Shape;484;p42:notes"/>
          <p:cNvSpPr txBox="1"/>
          <p:nvPr>
            <p:ph idx="1" type="body"/>
          </p:nvPr>
        </p:nvSpPr>
        <p:spPr>
          <a:xfrm>
            <a:off x="935037" y="4416425"/>
            <a:ext cx="5140325" cy="4183062"/>
          </a:xfrm>
          <a:prstGeom prst="rect">
            <a:avLst/>
          </a:prstGeom>
          <a:noFill/>
          <a:ln>
            <a:noFill/>
          </a:ln>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8" name="Shape 488"/>
        <p:cNvGrpSpPr/>
        <p:nvPr/>
      </p:nvGrpSpPr>
      <p:grpSpPr>
        <a:xfrm>
          <a:off x="0" y="0"/>
          <a:ext cx="0" cy="0"/>
          <a:chOff x="0" y="0"/>
          <a:chExt cx="0" cy="0"/>
        </a:xfrm>
      </p:grpSpPr>
      <p:sp>
        <p:nvSpPr>
          <p:cNvPr id="489" name="Google Shape;489;p43:notes"/>
          <p:cNvSpPr txBox="1"/>
          <p:nvPr/>
        </p:nvSpPr>
        <p:spPr>
          <a:xfrm>
            <a:off x="3970337" y="8829675"/>
            <a:ext cx="3038475" cy="465137"/>
          </a:xfrm>
          <a:prstGeom prst="rect">
            <a:avLst/>
          </a:prstGeom>
          <a:noFill/>
          <a:ln>
            <a:noFill/>
          </a:ln>
        </p:spPr>
        <p:txBody>
          <a:bodyPr anchorCtr="0" anchor="b" bIns="46575" lIns="93175" spcFirstLastPara="1" rIns="93175" wrap="square" tIns="46575">
            <a:noAutofit/>
          </a:bodyPr>
          <a:lstStyle/>
          <a:p>
            <a:pPr indent="0" lvl="0" marL="0" marR="0" rtl="0" algn="r">
              <a:lnSpc>
                <a:spcPct val="100000"/>
              </a:lnSpc>
              <a:spcBef>
                <a:spcPts val="0"/>
              </a:spcBef>
              <a:spcAft>
                <a:spcPts val="0"/>
              </a:spcAft>
              <a:buClr>
                <a:srgbClr val="000000"/>
              </a:buClr>
              <a:buSzPts val="2400"/>
              <a:buFont typeface="Times New Roman"/>
              <a:buNone/>
            </a:pPr>
            <a:fld id="{00000000-1234-1234-1234-123412341234}" type="slidenum">
              <a:rPr b="0" i="0" lang="en-US" sz="2400" u="none">
                <a:solidFill>
                  <a:srgbClr val="000000"/>
                </a:solidFill>
                <a:latin typeface="Times New Roman"/>
                <a:ea typeface="Times New Roman"/>
                <a:cs typeface="Times New Roman"/>
                <a:sym typeface="Times New Roman"/>
              </a:rPr>
              <a:t>‹#›</a:t>
            </a:fld>
            <a:endParaRPr/>
          </a:p>
        </p:txBody>
      </p:sp>
      <p:sp>
        <p:nvSpPr>
          <p:cNvPr id="490" name="Google Shape;490;p43:notes"/>
          <p:cNvSpPr/>
          <p:nvPr>
            <p:ph idx="2" type="sldImg"/>
          </p:nvPr>
        </p:nvSpPr>
        <p:spPr>
          <a:xfrm>
            <a:off x="1181100" y="696912"/>
            <a:ext cx="4648200" cy="348615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91" name="Google Shape;491;p43:notes"/>
          <p:cNvSpPr txBox="1"/>
          <p:nvPr>
            <p:ph idx="1" type="body"/>
          </p:nvPr>
        </p:nvSpPr>
        <p:spPr>
          <a:xfrm>
            <a:off x="935037" y="4416425"/>
            <a:ext cx="5140325" cy="4183062"/>
          </a:xfrm>
          <a:prstGeom prst="rect">
            <a:avLst/>
          </a:prstGeom>
          <a:noFill/>
          <a:ln>
            <a:noFill/>
          </a:ln>
        </p:spPr>
        <p:txBody>
          <a:bodyPr anchorCtr="0" anchor="t" bIns="46575" lIns="93175" spcFirstLastPara="1" rIns="93175" wrap="square" tIns="46575">
            <a:noAutofit/>
          </a:bodyPr>
          <a:lstStyle/>
          <a:p>
            <a:pPr indent="0" lvl="0" marL="0" rtl="0" algn="l">
              <a:spcBef>
                <a:spcPts val="0"/>
              </a:spcBef>
              <a:spcAft>
                <a:spcPts val="0"/>
              </a:spcAft>
              <a:buSzPts val="1800"/>
              <a:buNone/>
            </a:pPr>
            <a:r>
              <a:rPr lang="en-US"/>
              <a:t>Neurochemical, cognitive, and psychological effect can conspire to create behavioural disturbance.  For example, become forgetful, develop neurochmical effects that produce paranoia, and these conspire with psychological reactions to result in the patient thinking that someone is stealing her belongings. </a:t>
            </a:r>
            <a:endParaRPr/>
          </a:p>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5" name="Shape 495"/>
        <p:cNvGrpSpPr/>
        <p:nvPr/>
      </p:nvGrpSpPr>
      <p:grpSpPr>
        <a:xfrm>
          <a:off x="0" y="0"/>
          <a:ext cx="0" cy="0"/>
          <a:chOff x="0" y="0"/>
          <a:chExt cx="0" cy="0"/>
        </a:xfrm>
      </p:grpSpPr>
      <p:sp>
        <p:nvSpPr>
          <p:cNvPr id="496" name="Google Shape;496;p44:notes"/>
          <p:cNvSpPr txBox="1"/>
          <p:nvPr/>
        </p:nvSpPr>
        <p:spPr>
          <a:xfrm>
            <a:off x="3970337" y="8829675"/>
            <a:ext cx="3038475" cy="465137"/>
          </a:xfrm>
          <a:prstGeom prst="rect">
            <a:avLst/>
          </a:prstGeom>
          <a:noFill/>
          <a:ln>
            <a:noFill/>
          </a:ln>
        </p:spPr>
        <p:txBody>
          <a:bodyPr anchorCtr="0" anchor="b" bIns="46575" lIns="93175" spcFirstLastPara="1" rIns="93175" wrap="square" tIns="46575">
            <a:noAutofit/>
          </a:bodyPr>
          <a:lstStyle/>
          <a:p>
            <a:pPr indent="0" lvl="0" marL="0" marR="0" rtl="0" algn="r">
              <a:lnSpc>
                <a:spcPct val="100000"/>
              </a:lnSpc>
              <a:spcBef>
                <a:spcPts val="0"/>
              </a:spcBef>
              <a:spcAft>
                <a:spcPts val="0"/>
              </a:spcAft>
              <a:buClr>
                <a:srgbClr val="000000"/>
              </a:buClr>
              <a:buSzPts val="2400"/>
              <a:buFont typeface="Times New Roman"/>
              <a:buNone/>
            </a:pPr>
            <a:fld id="{00000000-1234-1234-1234-123412341234}" type="slidenum">
              <a:rPr b="0" i="0" lang="en-US" sz="2400" u="none">
                <a:solidFill>
                  <a:srgbClr val="000000"/>
                </a:solidFill>
                <a:latin typeface="Times New Roman"/>
                <a:ea typeface="Times New Roman"/>
                <a:cs typeface="Times New Roman"/>
                <a:sym typeface="Times New Roman"/>
              </a:rPr>
              <a:t>‹#›</a:t>
            </a:fld>
            <a:endParaRPr/>
          </a:p>
        </p:txBody>
      </p:sp>
      <p:sp>
        <p:nvSpPr>
          <p:cNvPr id="497" name="Google Shape;497;p44:notes"/>
          <p:cNvSpPr/>
          <p:nvPr>
            <p:ph idx="2" type="sldImg"/>
          </p:nvPr>
        </p:nvSpPr>
        <p:spPr>
          <a:xfrm>
            <a:off x="1181100" y="696912"/>
            <a:ext cx="4648200" cy="348615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98" name="Google Shape;498;p44:notes"/>
          <p:cNvSpPr txBox="1"/>
          <p:nvPr>
            <p:ph idx="1" type="body"/>
          </p:nvPr>
        </p:nvSpPr>
        <p:spPr>
          <a:xfrm>
            <a:off x="935037" y="4416425"/>
            <a:ext cx="5140325" cy="4183062"/>
          </a:xfrm>
          <a:prstGeom prst="rect">
            <a:avLst/>
          </a:prstGeom>
          <a:noFill/>
          <a:ln>
            <a:noFill/>
          </a:ln>
        </p:spPr>
        <p:txBody>
          <a:bodyPr anchorCtr="0" anchor="t" bIns="46575" lIns="93175" spcFirstLastPara="1" rIns="93175" wrap="square" tIns="46575">
            <a:noAutofit/>
          </a:bodyPr>
          <a:lstStyle/>
          <a:p>
            <a:pPr indent="0" lvl="0" marL="0" rtl="0" algn="l">
              <a:spcBef>
                <a:spcPts val="0"/>
              </a:spcBef>
              <a:spcAft>
                <a:spcPts val="0"/>
              </a:spcAft>
              <a:buSzPts val="1800"/>
              <a:buNone/>
            </a:pPr>
            <a:r>
              <a:rPr lang="en-US"/>
              <a:t>ECT has been found to be a highly effective and safe treatment for depression in the elderly.  Fast acting.  It may temporarily worsen memory but there appear to be no long lasting effects. </a:t>
            </a:r>
            <a:endParaRPr/>
          </a:p>
          <a:p>
            <a:pPr indent="0" lvl="0" marL="0" rtl="0" algn="l">
              <a:spcBef>
                <a:spcPts val="0"/>
              </a:spcBef>
              <a:spcAft>
                <a:spcPts val="0"/>
              </a:spcAft>
              <a:buSzPts val="1800"/>
              <a:buNone/>
            </a:pPr>
            <a:r>
              <a:rPr lang="en-US"/>
              <a:t>Antipsychotics (neuroleptics) can be used to treat delusions and hallucinations but they have side-effects that need to be monitored. </a:t>
            </a:r>
            <a:endParaRPr/>
          </a:p>
          <a:p>
            <a:pPr indent="0" lvl="0" marL="0" rtl="0" algn="l">
              <a:spcBef>
                <a:spcPts val="0"/>
              </a:spcBef>
              <a:spcAft>
                <a:spcPts val="0"/>
              </a:spcAft>
              <a:buSzPts val="1800"/>
              <a:buNone/>
            </a:pPr>
            <a:r>
              <a:rPr lang="en-US"/>
              <a:t>Anti-anxiety medications are helpful in the short-term but because of problems of habituation and withdrawal, they need to monitored and withdrawn after a period of time.  </a:t>
            </a:r>
            <a:endParaRPr/>
          </a:p>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2" name="Shape 502"/>
        <p:cNvGrpSpPr/>
        <p:nvPr/>
      </p:nvGrpSpPr>
      <p:grpSpPr>
        <a:xfrm>
          <a:off x="0" y="0"/>
          <a:ext cx="0" cy="0"/>
          <a:chOff x="0" y="0"/>
          <a:chExt cx="0" cy="0"/>
        </a:xfrm>
      </p:grpSpPr>
      <p:sp>
        <p:nvSpPr>
          <p:cNvPr id="503" name="Google Shape;503;p45:notes"/>
          <p:cNvSpPr txBox="1"/>
          <p:nvPr/>
        </p:nvSpPr>
        <p:spPr>
          <a:xfrm>
            <a:off x="3970337" y="8829675"/>
            <a:ext cx="3038475" cy="465137"/>
          </a:xfrm>
          <a:prstGeom prst="rect">
            <a:avLst/>
          </a:prstGeom>
          <a:noFill/>
          <a:ln>
            <a:noFill/>
          </a:ln>
        </p:spPr>
        <p:txBody>
          <a:bodyPr anchorCtr="0" anchor="b" bIns="46575" lIns="93175" spcFirstLastPara="1" rIns="93175" wrap="square" tIns="46575">
            <a:noAutofit/>
          </a:bodyPr>
          <a:lstStyle/>
          <a:p>
            <a:pPr indent="0" lvl="0" marL="0" marR="0" rtl="0" algn="r">
              <a:lnSpc>
                <a:spcPct val="100000"/>
              </a:lnSpc>
              <a:spcBef>
                <a:spcPts val="0"/>
              </a:spcBef>
              <a:spcAft>
                <a:spcPts val="0"/>
              </a:spcAft>
              <a:buClr>
                <a:srgbClr val="000000"/>
              </a:buClr>
              <a:buSzPts val="2400"/>
              <a:buFont typeface="Times New Roman"/>
              <a:buNone/>
            </a:pPr>
            <a:fld id="{00000000-1234-1234-1234-123412341234}" type="slidenum">
              <a:rPr b="0" i="0" lang="en-US" sz="2400" u="none">
                <a:solidFill>
                  <a:srgbClr val="000000"/>
                </a:solidFill>
                <a:latin typeface="Times New Roman"/>
                <a:ea typeface="Times New Roman"/>
                <a:cs typeface="Times New Roman"/>
                <a:sym typeface="Times New Roman"/>
              </a:rPr>
              <a:t>‹#›</a:t>
            </a:fld>
            <a:endParaRPr/>
          </a:p>
        </p:txBody>
      </p:sp>
      <p:sp>
        <p:nvSpPr>
          <p:cNvPr id="504" name="Google Shape;504;p45:notes"/>
          <p:cNvSpPr/>
          <p:nvPr>
            <p:ph idx="2" type="sldImg"/>
          </p:nvPr>
        </p:nvSpPr>
        <p:spPr>
          <a:xfrm>
            <a:off x="1181100" y="696912"/>
            <a:ext cx="4648200" cy="3486150"/>
          </a:xfrm>
          <a:custGeom>
            <a:rect b="b" l="l" r="r" t="t"/>
            <a:pathLst>
              <a:path extrusionOk="0" h="120000" w="120000">
                <a:moveTo>
                  <a:pt x="0" y="0"/>
                </a:moveTo>
                <a:lnTo>
                  <a:pt x="120000" y="0"/>
                </a:lnTo>
                <a:lnTo>
                  <a:pt x="120000" y="120000"/>
                </a:lnTo>
                <a:lnTo>
                  <a:pt x="0" y="120000"/>
                </a:lnTo>
                <a:close/>
              </a:path>
            </a:pathLst>
          </a:custGeom>
          <a:noFill/>
          <a:ln>
            <a:noFill/>
          </a:ln>
        </p:spPr>
      </p:sp>
      <p:sp>
        <p:nvSpPr>
          <p:cNvPr id="505" name="Google Shape;505;p45:notes"/>
          <p:cNvSpPr txBox="1"/>
          <p:nvPr>
            <p:ph idx="1" type="body"/>
          </p:nvPr>
        </p:nvSpPr>
        <p:spPr>
          <a:xfrm>
            <a:off x="935037" y="4416425"/>
            <a:ext cx="5140325" cy="4183062"/>
          </a:xfrm>
          <a:prstGeom prst="rect">
            <a:avLst/>
          </a:prstGeom>
          <a:noFill/>
          <a:ln>
            <a:noFill/>
          </a:ln>
        </p:spPr>
        <p:txBody>
          <a:bodyPr anchorCtr="0" anchor="t" bIns="46575" lIns="93175" spcFirstLastPara="1" rIns="93175" wrap="square" tIns="46575">
            <a:noAutofit/>
          </a:bodyPr>
          <a:lstStyle/>
          <a:p>
            <a:pPr indent="0" lvl="0" marL="0" rtl="0" algn="l">
              <a:spcBef>
                <a:spcPts val="0"/>
              </a:spcBef>
              <a:spcAft>
                <a:spcPts val="0"/>
              </a:spcAft>
              <a:buSzPts val="1800"/>
              <a:buNone/>
            </a:pPr>
            <a:r>
              <a:rPr lang="en-US"/>
              <a:t>Patients with AD typically survive longer than patients with vascular dementia.</a:t>
            </a:r>
            <a:endParaRPr/>
          </a:p>
          <a:p>
            <a:pPr indent="0" lvl="0" marL="0" rtl="0" algn="l">
              <a:spcBef>
                <a:spcPts val="0"/>
              </a:spcBef>
              <a:spcAft>
                <a:spcPts val="0"/>
              </a:spcAft>
              <a:buSzPts val="1800"/>
              <a:buNone/>
            </a:pPr>
            <a:r>
              <a:rPr lang="en-US"/>
              <a:t>Older age, male, degree of cognitive impairment, behavioural problems, vascular disorders, low alpha and beta power of the electroencephalogram and qualitatively assessed temporoparietal atrophy are associated with poorer survival.  </a:t>
            </a:r>
            <a:endParaRPr/>
          </a:p>
          <a:p>
            <a:pPr indent="0" lvl="0" marL="0" rtl="0" algn="l">
              <a:spcBef>
                <a:spcPts val="0"/>
              </a:spcBef>
              <a:spcAft>
                <a:spcPts val="0"/>
              </a:spcAft>
              <a:buSzPts val="1800"/>
              <a:buNone/>
            </a:pPr>
            <a:r>
              <a:rPr lang="en-US"/>
              <a:t>Patients with higher education seem to cognitively decline faster but this may be because their AD is detected at a later stage of disease.</a:t>
            </a:r>
            <a:endParaRPr/>
          </a:p>
          <a:p>
            <a:pPr indent="0" lvl="0" marL="0" rtl="0" algn="l">
              <a:spcBef>
                <a:spcPts val="0"/>
              </a:spcBef>
              <a:spcAft>
                <a:spcPts val="0"/>
              </a:spcAft>
              <a:buSzPts val="1800"/>
              <a:buNone/>
            </a:pPr>
            <a:r>
              <a:rPr lang="en-US"/>
              <a:t>Psychiatric symptoms have also been related to faster decline.</a:t>
            </a:r>
            <a:endParaRPr/>
          </a:p>
          <a:p>
            <a:pPr indent="0" lvl="0" marL="0" rtl="0" algn="l">
              <a:spcBef>
                <a:spcPts val="0"/>
              </a:spcBef>
              <a:spcAft>
                <a:spcPts val="0"/>
              </a:spcAft>
              <a:buSzPts val="1800"/>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9" name="Shape 509"/>
        <p:cNvGrpSpPr/>
        <p:nvPr/>
      </p:nvGrpSpPr>
      <p:grpSpPr>
        <a:xfrm>
          <a:off x="0" y="0"/>
          <a:ext cx="0" cy="0"/>
          <a:chOff x="0" y="0"/>
          <a:chExt cx="0" cy="0"/>
        </a:xfrm>
      </p:grpSpPr>
      <p:sp>
        <p:nvSpPr>
          <p:cNvPr id="510" name="Google Shape;510;p46:notes"/>
          <p:cNvSpPr txBox="1"/>
          <p:nvPr/>
        </p:nvSpPr>
        <p:spPr>
          <a:xfrm>
            <a:off x="3970337" y="8829675"/>
            <a:ext cx="3038475" cy="465137"/>
          </a:xfrm>
          <a:prstGeom prst="rect">
            <a:avLst/>
          </a:prstGeom>
          <a:noFill/>
          <a:ln>
            <a:noFill/>
          </a:ln>
        </p:spPr>
        <p:txBody>
          <a:bodyPr anchorCtr="0" anchor="b" bIns="46575" lIns="93175" spcFirstLastPara="1" rIns="93175" wrap="square" tIns="46575">
            <a:noAutofit/>
          </a:bodyPr>
          <a:lstStyle/>
          <a:p>
            <a:pPr indent="0" lvl="0" marL="0" marR="0" rtl="0" algn="r">
              <a:lnSpc>
                <a:spcPct val="100000"/>
              </a:lnSpc>
              <a:spcBef>
                <a:spcPts val="0"/>
              </a:spcBef>
              <a:spcAft>
                <a:spcPts val="0"/>
              </a:spcAft>
              <a:buClr>
                <a:srgbClr val="000000"/>
              </a:buClr>
              <a:buSzPts val="2400"/>
              <a:buFont typeface="Times New Roman"/>
              <a:buNone/>
            </a:pPr>
            <a:fld id="{00000000-1234-1234-1234-123412341234}" type="slidenum">
              <a:rPr b="0" i="0" lang="en-US" sz="2400" u="none">
                <a:solidFill>
                  <a:srgbClr val="000000"/>
                </a:solidFill>
                <a:latin typeface="Times New Roman"/>
                <a:ea typeface="Times New Roman"/>
                <a:cs typeface="Times New Roman"/>
                <a:sym typeface="Times New Roman"/>
              </a:rPr>
              <a:t>‹#›</a:t>
            </a:fld>
            <a:endParaRPr/>
          </a:p>
        </p:txBody>
      </p:sp>
      <p:sp>
        <p:nvSpPr>
          <p:cNvPr id="511" name="Google Shape;511;p46:notes"/>
          <p:cNvSpPr/>
          <p:nvPr>
            <p:ph idx="2" type="sldImg"/>
          </p:nvPr>
        </p:nvSpPr>
        <p:spPr>
          <a:xfrm>
            <a:off x="1181100" y="696912"/>
            <a:ext cx="4648200" cy="3486150"/>
          </a:xfrm>
          <a:custGeom>
            <a:rect b="b" l="l" r="r" t="t"/>
            <a:pathLst>
              <a:path extrusionOk="0" h="120000" w="120000">
                <a:moveTo>
                  <a:pt x="0" y="0"/>
                </a:moveTo>
                <a:lnTo>
                  <a:pt x="120000" y="0"/>
                </a:lnTo>
                <a:lnTo>
                  <a:pt x="120000" y="120000"/>
                </a:lnTo>
                <a:lnTo>
                  <a:pt x="0" y="120000"/>
                </a:lnTo>
                <a:close/>
              </a:path>
            </a:pathLst>
          </a:custGeom>
          <a:noFill/>
          <a:ln>
            <a:noFill/>
          </a:ln>
        </p:spPr>
      </p:sp>
      <p:sp>
        <p:nvSpPr>
          <p:cNvPr id="512" name="Google Shape;512;p46:notes"/>
          <p:cNvSpPr txBox="1"/>
          <p:nvPr>
            <p:ph idx="1" type="body"/>
          </p:nvPr>
        </p:nvSpPr>
        <p:spPr>
          <a:xfrm>
            <a:off x="935037" y="4416425"/>
            <a:ext cx="5140325" cy="4183062"/>
          </a:xfrm>
          <a:prstGeom prst="rect">
            <a:avLst/>
          </a:prstGeom>
          <a:noFill/>
          <a:ln>
            <a:noFill/>
          </a:ln>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6" name="Shape 516"/>
        <p:cNvGrpSpPr/>
        <p:nvPr/>
      </p:nvGrpSpPr>
      <p:grpSpPr>
        <a:xfrm>
          <a:off x="0" y="0"/>
          <a:ext cx="0" cy="0"/>
          <a:chOff x="0" y="0"/>
          <a:chExt cx="0" cy="0"/>
        </a:xfrm>
      </p:grpSpPr>
      <p:sp>
        <p:nvSpPr>
          <p:cNvPr id="517" name="Google Shape;517;p47:notes"/>
          <p:cNvSpPr txBox="1"/>
          <p:nvPr/>
        </p:nvSpPr>
        <p:spPr>
          <a:xfrm>
            <a:off x="3970337" y="8829675"/>
            <a:ext cx="3038475" cy="465137"/>
          </a:xfrm>
          <a:prstGeom prst="rect">
            <a:avLst/>
          </a:prstGeom>
          <a:noFill/>
          <a:ln>
            <a:noFill/>
          </a:ln>
        </p:spPr>
        <p:txBody>
          <a:bodyPr anchorCtr="0" anchor="b" bIns="46575" lIns="93175" spcFirstLastPara="1" rIns="93175" wrap="square" tIns="46575">
            <a:noAutofit/>
          </a:bodyPr>
          <a:lstStyle/>
          <a:p>
            <a:pPr indent="0" lvl="0" marL="0" marR="0" rtl="0" algn="r">
              <a:lnSpc>
                <a:spcPct val="100000"/>
              </a:lnSpc>
              <a:spcBef>
                <a:spcPts val="0"/>
              </a:spcBef>
              <a:spcAft>
                <a:spcPts val="0"/>
              </a:spcAft>
              <a:buClr>
                <a:srgbClr val="000000"/>
              </a:buClr>
              <a:buSzPts val="2400"/>
              <a:buFont typeface="Times New Roman"/>
              <a:buNone/>
            </a:pPr>
            <a:fld id="{00000000-1234-1234-1234-123412341234}" type="slidenum">
              <a:rPr b="0" i="0" lang="en-US" sz="2400" u="none">
                <a:solidFill>
                  <a:srgbClr val="000000"/>
                </a:solidFill>
                <a:latin typeface="Times New Roman"/>
                <a:ea typeface="Times New Roman"/>
                <a:cs typeface="Times New Roman"/>
                <a:sym typeface="Times New Roman"/>
              </a:rPr>
              <a:t>‹#›</a:t>
            </a:fld>
            <a:endParaRPr/>
          </a:p>
        </p:txBody>
      </p:sp>
      <p:sp>
        <p:nvSpPr>
          <p:cNvPr id="518" name="Google Shape;518;p47:notes"/>
          <p:cNvSpPr/>
          <p:nvPr>
            <p:ph idx="2" type="sldImg"/>
          </p:nvPr>
        </p:nvSpPr>
        <p:spPr>
          <a:xfrm>
            <a:off x="1181100" y="696912"/>
            <a:ext cx="4648200" cy="3486150"/>
          </a:xfrm>
          <a:custGeom>
            <a:rect b="b" l="l" r="r" t="t"/>
            <a:pathLst>
              <a:path extrusionOk="0" h="120000" w="120000">
                <a:moveTo>
                  <a:pt x="0" y="0"/>
                </a:moveTo>
                <a:lnTo>
                  <a:pt x="120000" y="0"/>
                </a:lnTo>
                <a:lnTo>
                  <a:pt x="120000" y="120000"/>
                </a:lnTo>
                <a:lnTo>
                  <a:pt x="0" y="120000"/>
                </a:lnTo>
                <a:close/>
              </a:path>
            </a:pathLst>
          </a:custGeom>
          <a:noFill/>
          <a:ln>
            <a:noFill/>
          </a:ln>
        </p:spPr>
      </p:sp>
      <p:sp>
        <p:nvSpPr>
          <p:cNvPr id="519" name="Google Shape;519;p47:notes"/>
          <p:cNvSpPr txBox="1"/>
          <p:nvPr>
            <p:ph idx="1" type="body"/>
          </p:nvPr>
        </p:nvSpPr>
        <p:spPr>
          <a:xfrm>
            <a:off x="935037" y="4416425"/>
            <a:ext cx="5140325" cy="4183062"/>
          </a:xfrm>
          <a:prstGeom prst="rect">
            <a:avLst/>
          </a:prstGeom>
          <a:noFill/>
          <a:ln>
            <a:noFill/>
          </a:ln>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3" name="Shape 523"/>
        <p:cNvGrpSpPr/>
        <p:nvPr/>
      </p:nvGrpSpPr>
      <p:grpSpPr>
        <a:xfrm>
          <a:off x="0" y="0"/>
          <a:ext cx="0" cy="0"/>
          <a:chOff x="0" y="0"/>
          <a:chExt cx="0" cy="0"/>
        </a:xfrm>
      </p:grpSpPr>
      <p:sp>
        <p:nvSpPr>
          <p:cNvPr id="524" name="Google Shape;524;p48:notes"/>
          <p:cNvSpPr txBox="1"/>
          <p:nvPr/>
        </p:nvSpPr>
        <p:spPr>
          <a:xfrm>
            <a:off x="3970337" y="8829675"/>
            <a:ext cx="3038475" cy="465137"/>
          </a:xfrm>
          <a:prstGeom prst="rect">
            <a:avLst/>
          </a:prstGeom>
          <a:noFill/>
          <a:ln>
            <a:noFill/>
          </a:ln>
        </p:spPr>
        <p:txBody>
          <a:bodyPr anchorCtr="0" anchor="b" bIns="46575" lIns="93175" spcFirstLastPara="1" rIns="93175" wrap="square" tIns="46575">
            <a:noAutofit/>
          </a:bodyPr>
          <a:lstStyle/>
          <a:p>
            <a:pPr indent="0" lvl="0" marL="0" marR="0" rtl="0" algn="r">
              <a:lnSpc>
                <a:spcPct val="100000"/>
              </a:lnSpc>
              <a:spcBef>
                <a:spcPts val="0"/>
              </a:spcBef>
              <a:spcAft>
                <a:spcPts val="0"/>
              </a:spcAft>
              <a:buClr>
                <a:srgbClr val="000000"/>
              </a:buClr>
              <a:buSzPts val="2400"/>
              <a:buFont typeface="Times New Roman"/>
              <a:buNone/>
            </a:pPr>
            <a:fld id="{00000000-1234-1234-1234-123412341234}" type="slidenum">
              <a:rPr b="0" i="0" lang="en-US" sz="2400" u="none">
                <a:solidFill>
                  <a:srgbClr val="000000"/>
                </a:solidFill>
                <a:latin typeface="Times New Roman"/>
                <a:ea typeface="Times New Roman"/>
                <a:cs typeface="Times New Roman"/>
                <a:sym typeface="Times New Roman"/>
              </a:rPr>
              <a:t>‹#›</a:t>
            </a:fld>
            <a:endParaRPr/>
          </a:p>
        </p:txBody>
      </p:sp>
      <p:sp>
        <p:nvSpPr>
          <p:cNvPr id="525" name="Google Shape;525;p48:notes"/>
          <p:cNvSpPr txBox="1"/>
          <p:nvPr>
            <p:ph idx="1" type="body"/>
          </p:nvPr>
        </p:nvSpPr>
        <p:spPr>
          <a:xfrm>
            <a:off x="935037" y="4416425"/>
            <a:ext cx="5140325" cy="4183062"/>
          </a:xfrm>
          <a:prstGeom prst="rect">
            <a:avLst/>
          </a:prstGeom>
          <a:noFill/>
          <a:ln>
            <a:noFill/>
          </a:ln>
        </p:spPr>
        <p:txBody>
          <a:bodyPr anchorCtr="0" anchor="t" bIns="45275" lIns="92200" spcFirstLastPara="1" rIns="92200" wrap="square" tIns="45275">
            <a:noAutofit/>
          </a:bodyPr>
          <a:lstStyle/>
          <a:p>
            <a:pPr indent="0" lvl="0" marL="0" rtl="0" algn="l">
              <a:spcBef>
                <a:spcPts val="0"/>
              </a:spcBef>
              <a:spcAft>
                <a:spcPts val="0"/>
              </a:spcAft>
              <a:buNone/>
            </a:pPr>
            <a:r>
              <a:t/>
            </a:r>
            <a:endParaRPr/>
          </a:p>
        </p:txBody>
      </p:sp>
      <p:sp>
        <p:nvSpPr>
          <p:cNvPr id="526" name="Google Shape;526;p48:notes"/>
          <p:cNvSpPr/>
          <p:nvPr>
            <p:ph idx="2" type="sldImg"/>
          </p:nvPr>
        </p:nvSpPr>
        <p:spPr>
          <a:xfrm>
            <a:off x="1190625" y="703262"/>
            <a:ext cx="4630737" cy="3473450"/>
          </a:xfrm>
          <a:custGeom>
            <a:rect b="b" l="l" r="r" t="t"/>
            <a:pathLst>
              <a:path extrusionOk="0" h="120000" w="120000">
                <a:moveTo>
                  <a:pt x="0" y="0"/>
                </a:moveTo>
                <a:lnTo>
                  <a:pt x="120000" y="0"/>
                </a:lnTo>
                <a:lnTo>
                  <a:pt x="120000" y="120000"/>
                </a:lnTo>
                <a:lnTo>
                  <a:pt x="0" y="120000"/>
                </a:lnTo>
                <a:close/>
              </a:path>
            </a:pathLst>
          </a:custGeom>
          <a:noFill/>
          <a:ln cap="flat" cmpd="sng" w="12675">
            <a:solidFill>
              <a:srgbClr val="000000"/>
            </a:solidFill>
            <a:prstDash val="solid"/>
            <a:miter lim="800000"/>
            <a:headEnd len="sm" w="sm" type="none"/>
            <a:tailEnd len="sm" w="sm" type="none"/>
          </a:ln>
        </p:spPr>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2" name="Shape 532"/>
        <p:cNvGrpSpPr/>
        <p:nvPr/>
      </p:nvGrpSpPr>
      <p:grpSpPr>
        <a:xfrm>
          <a:off x="0" y="0"/>
          <a:ext cx="0" cy="0"/>
          <a:chOff x="0" y="0"/>
          <a:chExt cx="0" cy="0"/>
        </a:xfrm>
      </p:grpSpPr>
      <p:sp>
        <p:nvSpPr>
          <p:cNvPr id="533" name="Google Shape;533;p49:notes"/>
          <p:cNvSpPr txBox="1"/>
          <p:nvPr>
            <p:ph idx="1" type="body"/>
          </p:nvPr>
        </p:nvSpPr>
        <p:spPr>
          <a:xfrm>
            <a:off x="701675" y="4416425"/>
            <a:ext cx="5607050" cy="4183062"/>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534" name="Google Shape;534;p49:notes"/>
          <p:cNvSpPr/>
          <p:nvPr>
            <p:ph idx="2" type="sldImg"/>
          </p:nvPr>
        </p:nvSpPr>
        <p:spPr>
          <a:xfrm>
            <a:off x="1181100" y="696912"/>
            <a:ext cx="4648200" cy="34861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8" name="Shape 538"/>
        <p:cNvGrpSpPr/>
        <p:nvPr/>
      </p:nvGrpSpPr>
      <p:grpSpPr>
        <a:xfrm>
          <a:off x="0" y="0"/>
          <a:ext cx="0" cy="0"/>
          <a:chOff x="0" y="0"/>
          <a:chExt cx="0" cy="0"/>
        </a:xfrm>
      </p:grpSpPr>
      <p:sp>
        <p:nvSpPr>
          <p:cNvPr id="539" name="Google Shape;539;p50:notes"/>
          <p:cNvSpPr txBox="1"/>
          <p:nvPr>
            <p:ph idx="1" type="body"/>
          </p:nvPr>
        </p:nvSpPr>
        <p:spPr>
          <a:xfrm>
            <a:off x="701675" y="4416425"/>
            <a:ext cx="5607050" cy="4183062"/>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540" name="Google Shape;540;p50:notes"/>
          <p:cNvSpPr/>
          <p:nvPr>
            <p:ph idx="2" type="sldImg"/>
          </p:nvPr>
        </p:nvSpPr>
        <p:spPr>
          <a:xfrm>
            <a:off x="1181100" y="696912"/>
            <a:ext cx="4648200" cy="34861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35" name="Shape 35"/>
        <p:cNvGrpSpPr/>
        <p:nvPr/>
      </p:nvGrpSpPr>
      <p:grpSpPr>
        <a:xfrm>
          <a:off x="0" y="0"/>
          <a:ext cx="0" cy="0"/>
          <a:chOff x="0" y="0"/>
          <a:chExt cx="0" cy="0"/>
        </a:xfrm>
      </p:grpSpPr>
      <p:sp>
        <p:nvSpPr>
          <p:cNvPr id="36" name="Google Shape;36;p52"/>
          <p:cNvSpPr txBox="1"/>
          <p:nvPr>
            <p:ph type="ctrTitle"/>
          </p:nvPr>
        </p:nvSpPr>
        <p:spPr>
          <a:xfrm>
            <a:off x="857224" y="4000504"/>
            <a:ext cx="7772400" cy="903534"/>
          </a:xfrm>
          <a:prstGeom prst="rect">
            <a:avLst/>
          </a:prstGeom>
          <a:noFill/>
          <a:ln>
            <a:noFill/>
          </a:ln>
        </p:spPr>
        <p:txBody>
          <a:bodyPr anchorCtr="0" anchor="t" bIns="45700" lIns="91425" spcFirstLastPara="1" rIns="91425" wrap="square" tIns="45700">
            <a:noAutofit/>
          </a:bodyPr>
          <a:lstStyle>
            <a:lvl1pPr lvl="0" marR="9144" algn="l">
              <a:spcBef>
                <a:spcPts val="0"/>
              </a:spcBef>
              <a:spcAft>
                <a:spcPts val="0"/>
              </a:spcAft>
              <a:buSzPts val="1400"/>
              <a:buNone/>
              <a:defRPr b="1" sz="3600" cap="none">
                <a:solidFill>
                  <a:srgbClr val="FFFF5D"/>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7" name="Google Shape;37;p52"/>
          <p:cNvSpPr txBox="1"/>
          <p:nvPr>
            <p:ph idx="1" type="subTitle"/>
          </p:nvPr>
        </p:nvSpPr>
        <p:spPr>
          <a:xfrm>
            <a:off x="857224" y="5143512"/>
            <a:ext cx="7772400" cy="651504"/>
          </a:xfrm>
          <a:prstGeom prst="rect">
            <a:avLst/>
          </a:prstGeom>
          <a:noFill/>
          <a:ln>
            <a:noFill/>
          </a:ln>
        </p:spPr>
        <p:txBody>
          <a:bodyPr anchorCtr="0" anchor="b" bIns="45700" lIns="100575" spcFirstLastPara="1" rIns="91425" wrap="square" tIns="45700">
            <a:noAutofit/>
          </a:bodyPr>
          <a:lstStyle>
            <a:lvl1pPr lvl="0" algn="l">
              <a:spcBef>
                <a:spcPts val="0"/>
              </a:spcBef>
              <a:spcAft>
                <a:spcPts val="0"/>
              </a:spcAft>
              <a:buSzPts val="1700"/>
              <a:buNone/>
              <a:defRPr sz="2000">
                <a:solidFill>
                  <a:schemeClr val="lt1"/>
                </a:solidFill>
              </a:defRPr>
            </a:lvl1pPr>
            <a:lvl2pPr lvl="1" algn="ctr">
              <a:spcBef>
                <a:spcPts val="360"/>
              </a:spcBef>
              <a:spcAft>
                <a:spcPts val="0"/>
              </a:spcAft>
              <a:buSzPts val="1440"/>
              <a:buNone/>
              <a:defRPr/>
            </a:lvl2pPr>
            <a:lvl3pPr lvl="2" algn="ctr">
              <a:spcBef>
                <a:spcPts val="360"/>
              </a:spcBef>
              <a:spcAft>
                <a:spcPts val="0"/>
              </a:spcAft>
              <a:buSzPts val="1170"/>
              <a:buNone/>
              <a:defRPr/>
            </a:lvl3pPr>
            <a:lvl4pPr lvl="3" algn="ctr">
              <a:spcBef>
                <a:spcPts val="360"/>
              </a:spcBef>
              <a:spcAft>
                <a:spcPts val="0"/>
              </a:spcAft>
              <a:buSzPts val="1800"/>
              <a:buNone/>
              <a:defRPr/>
            </a:lvl4pPr>
            <a:lvl5pPr lvl="4" algn="ctr">
              <a:spcBef>
                <a:spcPts val="360"/>
              </a:spcBef>
              <a:spcAft>
                <a:spcPts val="0"/>
              </a:spcAft>
              <a:buSzPts val="900"/>
              <a:buNone/>
              <a:defRPr/>
            </a:lvl5pPr>
            <a:lvl6pPr lvl="5" algn="ctr">
              <a:spcBef>
                <a:spcPts val="360"/>
              </a:spcBef>
              <a:spcAft>
                <a:spcPts val="0"/>
              </a:spcAft>
              <a:buSzPts val="1800"/>
              <a:buNone/>
              <a:defRPr/>
            </a:lvl6pPr>
            <a:lvl7pPr lvl="6" algn="ctr">
              <a:spcBef>
                <a:spcPts val="360"/>
              </a:spcBef>
              <a:spcAft>
                <a:spcPts val="0"/>
              </a:spcAft>
              <a:buSzPts val="1800"/>
              <a:buNone/>
              <a:defRPr/>
            </a:lvl7pPr>
            <a:lvl8pPr lvl="7" algn="ctr">
              <a:spcBef>
                <a:spcPts val="360"/>
              </a:spcBef>
              <a:spcAft>
                <a:spcPts val="0"/>
              </a:spcAft>
              <a:buSzPts val="1800"/>
              <a:buNone/>
              <a:defRPr/>
            </a:lvl8pPr>
            <a:lvl9pPr lvl="8" algn="ctr">
              <a:spcBef>
                <a:spcPts val="360"/>
              </a:spcBef>
              <a:spcAft>
                <a:spcPts val="0"/>
              </a:spcAft>
              <a:buSzPts val="1800"/>
              <a:buNone/>
              <a:defRPr/>
            </a:lvl9pPr>
          </a:lstStyle>
          <a:p/>
        </p:txBody>
      </p:sp>
      <p:sp>
        <p:nvSpPr>
          <p:cNvPr id="38" name="Google Shape;38;p52"/>
          <p:cNvSpPr txBox="1"/>
          <p:nvPr>
            <p:ph idx="10" type="dt"/>
          </p:nvPr>
        </p:nvSpPr>
        <p:spPr>
          <a:xfrm>
            <a:off x="6477000" y="6421437"/>
            <a:ext cx="2133600" cy="365125"/>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52"/>
          <p:cNvSpPr txBox="1"/>
          <p:nvPr>
            <p:ph idx="11" type="ftr"/>
          </p:nvPr>
        </p:nvSpPr>
        <p:spPr>
          <a:xfrm>
            <a:off x="914400" y="6421437"/>
            <a:ext cx="5562600" cy="365125"/>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0" name="Google Shape;40;p52"/>
          <p:cNvSpPr txBox="1"/>
          <p:nvPr>
            <p:ph idx="12" type="sldNum"/>
          </p:nvPr>
        </p:nvSpPr>
        <p:spPr>
          <a:xfrm>
            <a:off x="8610600" y="6421437"/>
            <a:ext cx="457200" cy="365125"/>
          </a:xfrm>
          <a:prstGeom prst="rect">
            <a:avLst/>
          </a:prstGeom>
          <a:noFill/>
          <a:ln>
            <a:noFill/>
          </a:ln>
        </p:spPr>
        <p:txBody>
          <a:bodyPr anchorCtr="0" anchor="b" bIns="45700" lIns="91425" spcFirstLastPara="1" rIns="91425" wrap="square" tIns="45700">
            <a:noAutofit/>
          </a:bodyPr>
          <a:lstStyle>
            <a:lvl1pPr indent="0" lvl="0" marL="0" marR="0" algn="l">
              <a:lnSpc>
                <a:spcPct val="100000"/>
              </a:lnSpc>
              <a:spcBef>
                <a:spcPts val="0"/>
              </a:spcBef>
              <a:spcAft>
                <a:spcPts val="0"/>
              </a:spcAft>
              <a:buClr>
                <a:schemeClr val="lt2"/>
              </a:buClr>
              <a:buSzPts val="1200"/>
              <a:buFont typeface="Times New Roman"/>
              <a:buNone/>
              <a:defRPr b="0" i="0" sz="1200" u="none">
                <a:solidFill>
                  <a:schemeClr val="lt2"/>
                </a:solidFill>
                <a:latin typeface="Times New Roman"/>
                <a:ea typeface="Times New Roman"/>
                <a:cs typeface="Times New Roman"/>
                <a:sym typeface="Times New Roman"/>
              </a:defRPr>
            </a:lvl1pPr>
            <a:lvl2pPr indent="0" lvl="1" marL="0" marR="0" algn="l">
              <a:lnSpc>
                <a:spcPct val="100000"/>
              </a:lnSpc>
              <a:spcBef>
                <a:spcPts val="0"/>
              </a:spcBef>
              <a:spcAft>
                <a:spcPts val="0"/>
              </a:spcAft>
              <a:buClr>
                <a:schemeClr val="lt2"/>
              </a:buClr>
              <a:buSzPts val="1200"/>
              <a:buFont typeface="Times New Roman"/>
              <a:buNone/>
              <a:defRPr b="0" i="0" sz="1200" u="none">
                <a:solidFill>
                  <a:schemeClr val="lt2"/>
                </a:solidFill>
                <a:latin typeface="Times New Roman"/>
                <a:ea typeface="Times New Roman"/>
                <a:cs typeface="Times New Roman"/>
                <a:sym typeface="Times New Roman"/>
              </a:defRPr>
            </a:lvl2pPr>
            <a:lvl3pPr indent="0" lvl="2" marL="0" marR="0" algn="l">
              <a:lnSpc>
                <a:spcPct val="100000"/>
              </a:lnSpc>
              <a:spcBef>
                <a:spcPts val="0"/>
              </a:spcBef>
              <a:spcAft>
                <a:spcPts val="0"/>
              </a:spcAft>
              <a:buClr>
                <a:schemeClr val="lt2"/>
              </a:buClr>
              <a:buSzPts val="1200"/>
              <a:buFont typeface="Times New Roman"/>
              <a:buNone/>
              <a:defRPr b="0" i="0" sz="1200" u="none">
                <a:solidFill>
                  <a:schemeClr val="lt2"/>
                </a:solidFill>
                <a:latin typeface="Times New Roman"/>
                <a:ea typeface="Times New Roman"/>
                <a:cs typeface="Times New Roman"/>
                <a:sym typeface="Times New Roman"/>
              </a:defRPr>
            </a:lvl3pPr>
            <a:lvl4pPr indent="0" lvl="3" marL="0" marR="0" algn="l">
              <a:lnSpc>
                <a:spcPct val="100000"/>
              </a:lnSpc>
              <a:spcBef>
                <a:spcPts val="0"/>
              </a:spcBef>
              <a:spcAft>
                <a:spcPts val="0"/>
              </a:spcAft>
              <a:buClr>
                <a:schemeClr val="lt2"/>
              </a:buClr>
              <a:buSzPts val="1200"/>
              <a:buFont typeface="Times New Roman"/>
              <a:buNone/>
              <a:defRPr b="0" i="0" sz="1200" u="none">
                <a:solidFill>
                  <a:schemeClr val="lt2"/>
                </a:solidFill>
                <a:latin typeface="Times New Roman"/>
                <a:ea typeface="Times New Roman"/>
                <a:cs typeface="Times New Roman"/>
                <a:sym typeface="Times New Roman"/>
              </a:defRPr>
            </a:lvl4pPr>
            <a:lvl5pPr indent="0" lvl="4" marL="0" marR="0" algn="l">
              <a:lnSpc>
                <a:spcPct val="100000"/>
              </a:lnSpc>
              <a:spcBef>
                <a:spcPts val="0"/>
              </a:spcBef>
              <a:spcAft>
                <a:spcPts val="0"/>
              </a:spcAft>
              <a:buClr>
                <a:schemeClr val="lt2"/>
              </a:buClr>
              <a:buSzPts val="1200"/>
              <a:buFont typeface="Times New Roman"/>
              <a:buNone/>
              <a:defRPr b="0" i="0" sz="1200" u="none">
                <a:solidFill>
                  <a:schemeClr val="lt2"/>
                </a:solidFill>
                <a:latin typeface="Times New Roman"/>
                <a:ea typeface="Times New Roman"/>
                <a:cs typeface="Times New Roman"/>
                <a:sym typeface="Times New Roman"/>
              </a:defRPr>
            </a:lvl5pPr>
            <a:lvl6pPr indent="0" lvl="5" marL="0" marR="0" algn="l">
              <a:lnSpc>
                <a:spcPct val="100000"/>
              </a:lnSpc>
              <a:spcBef>
                <a:spcPts val="0"/>
              </a:spcBef>
              <a:spcAft>
                <a:spcPts val="0"/>
              </a:spcAft>
              <a:buClr>
                <a:schemeClr val="lt2"/>
              </a:buClr>
              <a:buSzPts val="1200"/>
              <a:buFont typeface="Times New Roman"/>
              <a:buNone/>
              <a:defRPr b="0" i="0" sz="1200" u="none">
                <a:solidFill>
                  <a:schemeClr val="lt2"/>
                </a:solidFill>
                <a:latin typeface="Times New Roman"/>
                <a:ea typeface="Times New Roman"/>
                <a:cs typeface="Times New Roman"/>
                <a:sym typeface="Times New Roman"/>
              </a:defRPr>
            </a:lvl6pPr>
            <a:lvl7pPr indent="0" lvl="6" marL="0" marR="0" algn="l">
              <a:lnSpc>
                <a:spcPct val="100000"/>
              </a:lnSpc>
              <a:spcBef>
                <a:spcPts val="0"/>
              </a:spcBef>
              <a:spcAft>
                <a:spcPts val="0"/>
              </a:spcAft>
              <a:buClr>
                <a:schemeClr val="lt2"/>
              </a:buClr>
              <a:buSzPts val="1200"/>
              <a:buFont typeface="Times New Roman"/>
              <a:buNone/>
              <a:defRPr b="0" i="0" sz="1200" u="none">
                <a:solidFill>
                  <a:schemeClr val="lt2"/>
                </a:solidFill>
                <a:latin typeface="Times New Roman"/>
                <a:ea typeface="Times New Roman"/>
                <a:cs typeface="Times New Roman"/>
                <a:sym typeface="Times New Roman"/>
              </a:defRPr>
            </a:lvl7pPr>
            <a:lvl8pPr indent="0" lvl="7" marL="0" marR="0" algn="l">
              <a:lnSpc>
                <a:spcPct val="100000"/>
              </a:lnSpc>
              <a:spcBef>
                <a:spcPts val="0"/>
              </a:spcBef>
              <a:spcAft>
                <a:spcPts val="0"/>
              </a:spcAft>
              <a:buClr>
                <a:schemeClr val="lt2"/>
              </a:buClr>
              <a:buSzPts val="1200"/>
              <a:buFont typeface="Times New Roman"/>
              <a:buNone/>
              <a:defRPr b="0" i="0" sz="1200" u="none">
                <a:solidFill>
                  <a:schemeClr val="lt2"/>
                </a:solidFill>
                <a:latin typeface="Times New Roman"/>
                <a:ea typeface="Times New Roman"/>
                <a:cs typeface="Times New Roman"/>
                <a:sym typeface="Times New Roman"/>
              </a:defRPr>
            </a:lvl8pPr>
            <a:lvl9pPr indent="0" lvl="8" marL="0" marR="0" algn="l">
              <a:lnSpc>
                <a:spcPct val="100000"/>
              </a:lnSpc>
              <a:spcBef>
                <a:spcPts val="0"/>
              </a:spcBef>
              <a:spcAft>
                <a:spcPts val="0"/>
              </a:spcAft>
              <a:buClr>
                <a:schemeClr val="lt2"/>
              </a:buClr>
              <a:buSzPts val="1200"/>
              <a:buFont typeface="Times New Roman"/>
              <a:buNone/>
              <a:defRPr b="0" i="0" sz="1200" u="none">
                <a:solidFill>
                  <a:schemeClr val="lt2"/>
                </a:solidFill>
                <a:latin typeface="Times New Roman"/>
                <a:ea typeface="Times New Roman"/>
                <a:cs typeface="Times New Roman"/>
                <a:sym typeface="Times New Roman"/>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47" name="Shape 47"/>
        <p:cNvGrpSpPr/>
        <p:nvPr/>
      </p:nvGrpSpPr>
      <p:grpSpPr>
        <a:xfrm>
          <a:off x="0" y="0"/>
          <a:ext cx="0" cy="0"/>
          <a:chOff x="0" y="0"/>
          <a:chExt cx="0" cy="0"/>
        </a:xfrm>
      </p:grpSpPr>
      <p:sp>
        <p:nvSpPr>
          <p:cNvPr id="48" name="Google Shape;48;p54"/>
          <p:cNvSpPr txBox="1"/>
          <p:nvPr>
            <p:ph type="title"/>
          </p:nvPr>
        </p:nvSpPr>
        <p:spPr>
          <a:xfrm>
            <a:off x="457200" y="512064"/>
            <a:ext cx="8229600" cy="91440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 name="Google Shape;49;p54"/>
          <p:cNvSpPr txBox="1"/>
          <p:nvPr>
            <p:ph idx="1" type="body"/>
          </p:nvPr>
        </p:nvSpPr>
        <p:spPr>
          <a:xfrm>
            <a:off x="464344" y="1770501"/>
            <a:ext cx="4038600" cy="4525963"/>
          </a:xfrm>
          <a:prstGeom prst="rect">
            <a:avLst/>
          </a:prstGeom>
          <a:noFill/>
          <a:ln>
            <a:noFill/>
          </a:ln>
        </p:spPr>
        <p:txBody>
          <a:bodyPr anchorCtr="0" anchor="t" bIns="45700" lIns="91425" spcFirstLastPara="1" rIns="91425" wrap="square" tIns="45700">
            <a:noAutofit/>
          </a:bodyPr>
          <a:lstStyle>
            <a:lvl1pPr indent="-379730" lvl="0" marL="457200" algn="l">
              <a:spcBef>
                <a:spcPts val="700"/>
              </a:spcBef>
              <a:spcAft>
                <a:spcPts val="0"/>
              </a:spcAft>
              <a:buSzPts val="2380"/>
              <a:buChar char="🞕"/>
              <a:defRPr sz="2800"/>
            </a:lvl1pPr>
            <a:lvl2pPr indent="-350519" lvl="1" marL="914400" algn="l">
              <a:spcBef>
                <a:spcPts val="480"/>
              </a:spcBef>
              <a:spcAft>
                <a:spcPts val="0"/>
              </a:spcAft>
              <a:buSzPts val="1920"/>
              <a:buChar char="●"/>
              <a:defRPr sz="2400"/>
            </a:lvl2pPr>
            <a:lvl3pPr indent="-311150" lvl="2" marL="1371600" algn="l">
              <a:spcBef>
                <a:spcPts val="400"/>
              </a:spcBef>
              <a:spcAft>
                <a:spcPts val="0"/>
              </a:spcAft>
              <a:buSzPts val="1300"/>
              <a:buChar char="🞔"/>
              <a:defRPr sz="2000"/>
            </a:lvl3pPr>
            <a:lvl4pPr indent="-342900" lvl="3" marL="1828800" algn="l">
              <a:spcBef>
                <a:spcPts val="360"/>
              </a:spcBef>
              <a:spcAft>
                <a:spcPts val="0"/>
              </a:spcAft>
              <a:buSzPts val="1800"/>
              <a:buChar char="•"/>
              <a:defRPr sz="1800"/>
            </a:lvl4pPr>
            <a:lvl5pPr indent="-285750" lvl="4" marL="2286000" algn="l">
              <a:spcBef>
                <a:spcPts val="360"/>
              </a:spcBef>
              <a:spcAft>
                <a:spcPts val="0"/>
              </a:spcAft>
              <a:buSzPts val="900"/>
              <a:buChar char="■"/>
              <a:defRPr sz="1800"/>
            </a:lvl5pPr>
            <a:lvl6pPr indent="-342900" lvl="5" marL="2743200" algn="l">
              <a:spcBef>
                <a:spcPts val="360"/>
              </a:spcBef>
              <a:spcAft>
                <a:spcPts val="0"/>
              </a:spcAft>
              <a:buSzPts val="1800"/>
              <a:buChar char="●"/>
              <a:defRPr/>
            </a:lvl6pPr>
            <a:lvl7pPr indent="-342900" lvl="6" marL="3200400" algn="l">
              <a:spcBef>
                <a:spcPts val="360"/>
              </a:spcBef>
              <a:spcAft>
                <a:spcPts val="0"/>
              </a:spcAft>
              <a:buSzPts val="180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
        <p:nvSpPr>
          <p:cNvPr id="50" name="Google Shape;50;p54"/>
          <p:cNvSpPr txBox="1"/>
          <p:nvPr>
            <p:ph idx="2" type="body"/>
          </p:nvPr>
        </p:nvSpPr>
        <p:spPr>
          <a:xfrm>
            <a:off x="4655344" y="1770501"/>
            <a:ext cx="4038600" cy="4525963"/>
          </a:xfrm>
          <a:prstGeom prst="rect">
            <a:avLst/>
          </a:prstGeom>
          <a:noFill/>
          <a:ln>
            <a:noFill/>
          </a:ln>
        </p:spPr>
        <p:txBody>
          <a:bodyPr anchorCtr="0" anchor="t" bIns="45700" lIns="91425" spcFirstLastPara="1" rIns="91425" wrap="square" tIns="45700">
            <a:noAutofit/>
          </a:bodyPr>
          <a:lstStyle>
            <a:lvl1pPr indent="-379730" lvl="0" marL="457200" algn="l">
              <a:spcBef>
                <a:spcPts val="700"/>
              </a:spcBef>
              <a:spcAft>
                <a:spcPts val="0"/>
              </a:spcAft>
              <a:buSzPts val="2380"/>
              <a:buChar char="🞕"/>
              <a:defRPr sz="2800"/>
            </a:lvl1pPr>
            <a:lvl2pPr indent="-350519" lvl="1" marL="914400" algn="l">
              <a:spcBef>
                <a:spcPts val="480"/>
              </a:spcBef>
              <a:spcAft>
                <a:spcPts val="0"/>
              </a:spcAft>
              <a:buSzPts val="1920"/>
              <a:buChar char="●"/>
              <a:defRPr sz="2400"/>
            </a:lvl2pPr>
            <a:lvl3pPr indent="-311150" lvl="2" marL="1371600" algn="l">
              <a:spcBef>
                <a:spcPts val="400"/>
              </a:spcBef>
              <a:spcAft>
                <a:spcPts val="0"/>
              </a:spcAft>
              <a:buSzPts val="1300"/>
              <a:buChar char="🞔"/>
              <a:defRPr sz="2000"/>
            </a:lvl3pPr>
            <a:lvl4pPr indent="-342900" lvl="3" marL="1828800" algn="l">
              <a:spcBef>
                <a:spcPts val="360"/>
              </a:spcBef>
              <a:spcAft>
                <a:spcPts val="0"/>
              </a:spcAft>
              <a:buSzPts val="1800"/>
              <a:buChar char="•"/>
              <a:defRPr sz="1800"/>
            </a:lvl4pPr>
            <a:lvl5pPr indent="-285750" lvl="4" marL="2286000" algn="l">
              <a:spcBef>
                <a:spcPts val="360"/>
              </a:spcBef>
              <a:spcAft>
                <a:spcPts val="0"/>
              </a:spcAft>
              <a:buSzPts val="900"/>
              <a:buChar char="■"/>
              <a:defRPr sz="1800"/>
            </a:lvl5pPr>
            <a:lvl6pPr indent="-342900" lvl="5" marL="2743200" algn="l">
              <a:spcBef>
                <a:spcPts val="360"/>
              </a:spcBef>
              <a:spcAft>
                <a:spcPts val="0"/>
              </a:spcAft>
              <a:buSzPts val="1800"/>
              <a:buChar char="●"/>
              <a:defRPr/>
            </a:lvl6pPr>
            <a:lvl7pPr indent="-342900" lvl="6" marL="3200400" algn="l">
              <a:spcBef>
                <a:spcPts val="360"/>
              </a:spcBef>
              <a:spcAft>
                <a:spcPts val="0"/>
              </a:spcAft>
              <a:buSzPts val="180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
        <p:nvSpPr>
          <p:cNvPr id="51" name="Google Shape;51;p54"/>
          <p:cNvSpPr txBox="1"/>
          <p:nvPr>
            <p:ph idx="10" type="dt"/>
          </p:nvPr>
        </p:nvSpPr>
        <p:spPr>
          <a:xfrm>
            <a:off x="6477000" y="6421437"/>
            <a:ext cx="2133600" cy="365125"/>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54"/>
          <p:cNvSpPr txBox="1"/>
          <p:nvPr>
            <p:ph idx="11" type="ftr"/>
          </p:nvPr>
        </p:nvSpPr>
        <p:spPr>
          <a:xfrm>
            <a:off x="914400" y="6421437"/>
            <a:ext cx="5562600" cy="365125"/>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54"/>
          <p:cNvSpPr txBox="1"/>
          <p:nvPr>
            <p:ph idx="12" type="sldNum"/>
          </p:nvPr>
        </p:nvSpPr>
        <p:spPr>
          <a:xfrm>
            <a:off x="8610600" y="6421437"/>
            <a:ext cx="457200" cy="365125"/>
          </a:xfrm>
          <a:prstGeom prst="rect">
            <a:avLst/>
          </a:prstGeom>
          <a:noFill/>
          <a:ln>
            <a:noFill/>
          </a:ln>
        </p:spPr>
        <p:txBody>
          <a:bodyPr anchorCtr="0" anchor="b" bIns="45700" lIns="91425" spcFirstLastPara="1" rIns="91425" wrap="square" tIns="45700">
            <a:noAutofit/>
          </a:bodyPr>
          <a:lstStyle>
            <a:lvl1pPr indent="0" lvl="0" marL="0" marR="0" algn="l">
              <a:lnSpc>
                <a:spcPct val="100000"/>
              </a:lnSpc>
              <a:spcBef>
                <a:spcPts val="0"/>
              </a:spcBef>
              <a:spcAft>
                <a:spcPts val="0"/>
              </a:spcAft>
              <a:buClr>
                <a:schemeClr val="lt2"/>
              </a:buClr>
              <a:buSzPts val="1200"/>
              <a:buFont typeface="Times New Roman"/>
              <a:buNone/>
              <a:defRPr b="0" i="0" sz="1200" u="none">
                <a:solidFill>
                  <a:schemeClr val="lt2"/>
                </a:solidFill>
                <a:latin typeface="Times New Roman"/>
                <a:ea typeface="Times New Roman"/>
                <a:cs typeface="Times New Roman"/>
                <a:sym typeface="Times New Roman"/>
              </a:defRPr>
            </a:lvl1pPr>
            <a:lvl2pPr indent="0" lvl="1" marL="0" marR="0" algn="l">
              <a:lnSpc>
                <a:spcPct val="100000"/>
              </a:lnSpc>
              <a:spcBef>
                <a:spcPts val="0"/>
              </a:spcBef>
              <a:spcAft>
                <a:spcPts val="0"/>
              </a:spcAft>
              <a:buClr>
                <a:schemeClr val="lt2"/>
              </a:buClr>
              <a:buSzPts val="1200"/>
              <a:buFont typeface="Times New Roman"/>
              <a:buNone/>
              <a:defRPr b="0" i="0" sz="1200" u="none">
                <a:solidFill>
                  <a:schemeClr val="lt2"/>
                </a:solidFill>
                <a:latin typeface="Times New Roman"/>
                <a:ea typeface="Times New Roman"/>
                <a:cs typeface="Times New Roman"/>
                <a:sym typeface="Times New Roman"/>
              </a:defRPr>
            </a:lvl2pPr>
            <a:lvl3pPr indent="0" lvl="2" marL="0" marR="0" algn="l">
              <a:lnSpc>
                <a:spcPct val="100000"/>
              </a:lnSpc>
              <a:spcBef>
                <a:spcPts val="0"/>
              </a:spcBef>
              <a:spcAft>
                <a:spcPts val="0"/>
              </a:spcAft>
              <a:buClr>
                <a:schemeClr val="lt2"/>
              </a:buClr>
              <a:buSzPts val="1200"/>
              <a:buFont typeface="Times New Roman"/>
              <a:buNone/>
              <a:defRPr b="0" i="0" sz="1200" u="none">
                <a:solidFill>
                  <a:schemeClr val="lt2"/>
                </a:solidFill>
                <a:latin typeface="Times New Roman"/>
                <a:ea typeface="Times New Roman"/>
                <a:cs typeface="Times New Roman"/>
                <a:sym typeface="Times New Roman"/>
              </a:defRPr>
            </a:lvl3pPr>
            <a:lvl4pPr indent="0" lvl="3" marL="0" marR="0" algn="l">
              <a:lnSpc>
                <a:spcPct val="100000"/>
              </a:lnSpc>
              <a:spcBef>
                <a:spcPts val="0"/>
              </a:spcBef>
              <a:spcAft>
                <a:spcPts val="0"/>
              </a:spcAft>
              <a:buClr>
                <a:schemeClr val="lt2"/>
              </a:buClr>
              <a:buSzPts val="1200"/>
              <a:buFont typeface="Times New Roman"/>
              <a:buNone/>
              <a:defRPr b="0" i="0" sz="1200" u="none">
                <a:solidFill>
                  <a:schemeClr val="lt2"/>
                </a:solidFill>
                <a:latin typeface="Times New Roman"/>
                <a:ea typeface="Times New Roman"/>
                <a:cs typeface="Times New Roman"/>
                <a:sym typeface="Times New Roman"/>
              </a:defRPr>
            </a:lvl4pPr>
            <a:lvl5pPr indent="0" lvl="4" marL="0" marR="0" algn="l">
              <a:lnSpc>
                <a:spcPct val="100000"/>
              </a:lnSpc>
              <a:spcBef>
                <a:spcPts val="0"/>
              </a:spcBef>
              <a:spcAft>
                <a:spcPts val="0"/>
              </a:spcAft>
              <a:buClr>
                <a:schemeClr val="lt2"/>
              </a:buClr>
              <a:buSzPts val="1200"/>
              <a:buFont typeface="Times New Roman"/>
              <a:buNone/>
              <a:defRPr b="0" i="0" sz="1200" u="none">
                <a:solidFill>
                  <a:schemeClr val="lt2"/>
                </a:solidFill>
                <a:latin typeface="Times New Roman"/>
                <a:ea typeface="Times New Roman"/>
                <a:cs typeface="Times New Roman"/>
                <a:sym typeface="Times New Roman"/>
              </a:defRPr>
            </a:lvl5pPr>
            <a:lvl6pPr indent="0" lvl="5" marL="0" marR="0" algn="l">
              <a:lnSpc>
                <a:spcPct val="100000"/>
              </a:lnSpc>
              <a:spcBef>
                <a:spcPts val="0"/>
              </a:spcBef>
              <a:spcAft>
                <a:spcPts val="0"/>
              </a:spcAft>
              <a:buClr>
                <a:schemeClr val="lt2"/>
              </a:buClr>
              <a:buSzPts val="1200"/>
              <a:buFont typeface="Times New Roman"/>
              <a:buNone/>
              <a:defRPr b="0" i="0" sz="1200" u="none">
                <a:solidFill>
                  <a:schemeClr val="lt2"/>
                </a:solidFill>
                <a:latin typeface="Times New Roman"/>
                <a:ea typeface="Times New Roman"/>
                <a:cs typeface="Times New Roman"/>
                <a:sym typeface="Times New Roman"/>
              </a:defRPr>
            </a:lvl6pPr>
            <a:lvl7pPr indent="0" lvl="6" marL="0" marR="0" algn="l">
              <a:lnSpc>
                <a:spcPct val="100000"/>
              </a:lnSpc>
              <a:spcBef>
                <a:spcPts val="0"/>
              </a:spcBef>
              <a:spcAft>
                <a:spcPts val="0"/>
              </a:spcAft>
              <a:buClr>
                <a:schemeClr val="lt2"/>
              </a:buClr>
              <a:buSzPts val="1200"/>
              <a:buFont typeface="Times New Roman"/>
              <a:buNone/>
              <a:defRPr b="0" i="0" sz="1200" u="none">
                <a:solidFill>
                  <a:schemeClr val="lt2"/>
                </a:solidFill>
                <a:latin typeface="Times New Roman"/>
                <a:ea typeface="Times New Roman"/>
                <a:cs typeface="Times New Roman"/>
                <a:sym typeface="Times New Roman"/>
              </a:defRPr>
            </a:lvl7pPr>
            <a:lvl8pPr indent="0" lvl="7" marL="0" marR="0" algn="l">
              <a:lnSpc>
                <a:spcPct val="100000"/>
              </a:lnSpc>
              <a:spcBef>
                <a:spcPts val="0"/>
              </a:spcBef>
              <a:spcAft>
                <a:spcPts val="0"/>
              </a:spcAft>
              <a:buClr>
                <a:schemeClr val="lt2"/>
              </a:buClr>
              <a:buSzPts val="1200"/>
              <a:buFont typeface="Times New Roman"/>
              <a:buNone/>
              <a:defRPr b="0" i="0" sz="1200" u="none">
                <a:solidFill>
                  <a:schemeClr val="lt2"/>
                </a:solidFill>
                <a:latin typeface="Times New Roman"/>
                <a:ea typeface="Times New Roman"/>
                <a:cs typeface="Times New Roman"/>
                <a:sym typeface="Times New Roman"/>
              </a:defRPr>
            </a:lvl8pPr>
            <a:lvl9pPr indent="0" lvl="8" marL="0" marR="0" algn="l">
              <a:lnSpc>
                <a:spcPct val="100000"/>
              </a:lnSpc>
              <a:spcBef>
                <a:spcPts val="0"/>
              </a:spcBef>
              <a:spcAft>
                <a:spcPts val="0"/>
              </a:spcAft>
              <a:buClr>
                <a:schemeClr val="lt2"/>
              </a:buClr>
              <a:buSzPts val="1200"/>
              <a:buFont typeface="Times New Roman"/>
              <a:buNone/>
              <a:defRPr b="0" i="0" sz="1200" u="none">
                <a:solidFill>
                  <a:schemeClr val="lt2"/>
                </a:solidFill>
                <a:latin typeface="Times New Roman"/>
                <a:ea typeface="Times New Roman"/>
                <a:cs typeface="Times New Roman"/>
                <a:sym typeface="Times New Roman"/>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65" name="Shape 65"/>
        <p:cNvGrpSpPr/>
        <p:nvPr/>
      </p:nvGrpSpPr>
      <p:grpSpPr>
        <a:xfrm>
          <a:off x="0" y="0"/>
          <a:ext cx="0" cy="0"/>
          <a:chOff x="0" y="0"/>
          <a:chExt cx="0" cy="0"/>
        </a:xfrm>
      </p:grpSpPr>
      <p:sp>
        <p:nvSpPr>
          <p:cNvPr id="66" name="Google Shape;66;p56"/>
          <p:cNvSpPr txBox="1"/>
          <p:nvPr>
            <p:ph type="title"/>
          </p:nvPr>
        </p:nvSpPr>
        <p:spPr>
          <a:xfrm>
            <a:off x="914400" y="512762"/>
            <a:ext cx="7772400" cy="91440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56"/>
          <p:cNvSpPr txBox="1"/>
          <p:nvPr>
            <p:ph idx="1" type="body"/>
          </p:nvPr>
        </p:nvSpPr>
        <p:spPr>
          <a:xfrm>
            <a:off x="914400" y="1571625"/>
            <a:ext cx="7772400" cy="4784725"/>
          </a:xfrm>
          <a:prstGeom prst="rect">
            <a:avLst/>
          </a:prstGeom>
          <a:noFill/>
          <a:ln>
            <a:noFill/>
          </a:ln>
        </p:spPr>
        <p:txBody>
          <a:bodyPr anchorCtr="0" anchor="t" bIns="45700" lIns="91425" spcFirstLastPara="1" rIns="91425" wrap="square" tIns="45700">
            <a:noAutofit/>
          </a:bodyPr>
          <a:lstStyle>
            <a:lvl1pPr indent="-325755" lvl="0" marL="457200" algn="l">
              <a:spcBef>
                <a:spcPts val="700"/>
              </a:spcBef>
              <a:spcAft>
                <a:spcPts val="0"/>
              </a:spcAft>
              <a:buSzPts val="1530"/>
              <a:buChar char="🞕"/>
              <a:defRPr/>
            </a:lvl1pPr>
            <a:lvl2pPr indent="-320040" lvl="1" marL="914400" algn="l">
              <a:spcBef>
                <a:spcPts val="360"/>
              </a:spcBef>
              <a:spcAft>
                <a:spcPts val="0"/>
              </a:spcAft>
              <a:buSzPts val="1440"/>
              <a:buChar char="●"/>
              <a:defRPr/>
            </a:lvl2pPr>
            <a:lvl3pPr indent="-302894" lvl="2" marL="1371600" algn="l">
              <a:spcBef>
                <a:spcPts val="360"/>
              </a:spcBef>
              <a:spcAft>
                <a:spcPts val="0"/>
              </a:spcAft>
              <a:buSzPts val="1170"/>
              <a:buChar char="🞔"/>
              <a:defRPr/>
            </a:lvl3pPr>
            <a:lvl4pPr indent="-342900" lvl="3" marL="1828800" algn="l">
              <a:spcBef>
                <a:spcPts val="360"/>
              </a:spcBef>
              <a:spcAft>
                <a:spcPts val="0"/>
              </a:spcAft>
              <a:buSzPts val="1800"/>
              <a:buChar char="•"/>
              <a:defRPr/>
            </a:lvl4pPr>
            <a:lvl5pPr indent="-285750" lvl="4" marL="2286000" algn="l">
              <a:spcBef>
                <a:spcPts val="360"/>
              </a:spcBef>
              <a:spcAft>
                <a:spcPts val="0"/>
              </a:spcAft>
              <a:buSzPts val="900"/>
              <a:buChar char="■"/>
              <a:defRPr/>
            </a:lvl5pPr>
            <a:lvl6pPr indent="-342900" lvl="5" marL="2743200" algn="l">
              <a:spcBef>
                <a:spcPts val="360"/>
              </a:spcBef>
              <a:spcAft>
                <a:spcPts val="0"/>
              </a:spcAft>
              <a:buSzPts val="1800"/>
              <a:buChar char="●"/>
              <a:defRPr/>
            </a:lvl6pPr>
            <a:lvl7pPr indent="-342900" lvl="6" marL="3200400" algn="l">
              <a:spcBef>
                <a:spcPts val="360"/>
              </a:spcBef>
              <a:spcAft>
                <a:spcPts val="0"/>
              </a:spcAft>
              <a:buSzPts val="180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
        <p:nvSpPr>
          <p:cNvPr id="68" name="Google Shape;68;p56"/>
          <p:cNvSpPr txBox="1"/>
          <p:nvPr>
            <p:ph idx="10" type="dt"/>
          </p:nvPr>
        </p:nvSpPr>
        <p:spPr>
          <a:xfrm>
            <a:off x="6477000" y="6421437"/>
            <a:ext cx="2133600" cy="365125"/>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9" name="Google Shape;69;p56"/>
          <p:cNvSpPr txBox="1"/>
          <p:nvPr>
            <p:ph idx="11" type="ftr"/>
          </p:nvPr>
        </p:nvSpPr>
        <p:spPr>
          <a:xfrm>
            <a:off x="914400" y="6421437"/>
            <a:ext cx="5562600" cy="365125"/>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56"/>
          <p:cNvSpPr txBox="1"/>
          <p:nvPr>
            <p:ph idx="12" type="sldNum"/>
          </p:nvPr>
        </p:nvSpPr>
        <p:spPr>
          <a:xfrm>
            <a:off x="8610600" y="6421437"/>
            <a:ext cx="457200" cy="365125"/>
          </a:xfrm>
          <a:prstGeom prst="rect">
            <a:avLst/>
          </a:prstGeom>
          <a:noFill/>
          <a:ln>
            <a:noFill/>
          </a:ln>
        </p:spPr>
        <p:txBody>
          <a:bodyPr anchorCtr="0" anchor="b" bIns="45700" lIns="91425" spcFirstLastPara="1" rIns="91425" wrap="square" tIns="45700">
            <a:noAutofit/>
          </a:bodyPr>
          <a:lstStyle>
            <a:lvl1pPr indent="0" lvl="0" marL="0" marR="0" algn="l">
              <a:lnSpc>
                <a:spcPct val="100000"/>
              </a:lnSpc>
              <a:spcBef>
                <a:spcPts val="0"/>
              </a:spcBef>
              <a:spcAft>
                <a:spcPts val="0"/>
              </a:spcAft>
              <a:buClr>
                <a:schemeClr val="lt2"/>
              </a:buClr>
              <a:buSzPts val="1200"/>
              <a:buFont typeface="Times New Roman"/>
              <a:buNone/>
              <a:defRPr b="0" i="0" sz="1200" u="none">
                <a:solidFill>
                  <a:schemeClr val="lt2"/>
                </a:solidFill>
                <a:latin typeface="Times New Roman"/>
                <a:ea typeface="Times New Roman"/>
                <a:cs typeface="Times New Roman"/>
                <a:sym typeface="Times New Roman"/>
              </a:defRPr>
            </a:lvl1pPr>
            <a:lvl2pPr indent="0" lvl="1" marL="0" marR="0" algn="l">
              <a:lnSpc>
                <a:spcPct val="100000"/>
              </a:lnSpc>
              <a:spcBef>
                <a:spcPts val="0"/>
              </a:spcBef>
              <a:spcAft>
                <a:spcPts val="0"/>
              </a:spcAft>
              <a:buClr>
                <a:schemeClr val="lt2"/>
              </a:buClr>
              <a:buSzPts val="1200"/>
              <a:buFont typeface="Times New Roman"/>
              <a:buNone/>
              <a:defRPr b="0" i="0" sz="1200" u="none">
                <a:solidFill>
                  <a:schemeClr val="lt2"/>
                </a:solidFill>
                <a:latin typeface="Times New Roman"/>
                <a:ea typeface="Times New Roman"/>
                <a:cs typeface="Times New Roman"/>
                <a:sym typeface="Times New Roman"/>
              </a:defRPr>
            </a:lvl2pPr>
            <a:lvl3pPr indent="0" lvl="2" marL="0" marR="0" algn="l">
              <a:lnSpc>
                <a:spcPct val="100000"/>
              </a:lnSpc>
              <a:spcBef>
                <a:spcPts val="0"/>
              </a:spcBef>
              <a:spcAft>
                <a:spcPts val="0"/>
              </a:spcAft>
              <a:buClr>
                <a:schemeClr val="lt2"/>
              </a:buClr>
              <a:buSzPts val="1200"/>
              <a:buFont typeface="Times New Roman"/>
              <a:buNone/>
              <a:defRPr b="0" i="0" sz="1200" u="none">
                <a:solidFill>
                  <a:schemeClr val="lt2"/>
                </a:solidFill>
                <a:latin typeface="Times New Roman"/>
                <a:ea typeface="Times New Roman"/>
                <a:cs typeface="Times New Roman"/>
                <a:sym typeface="Times New Roman"/>
              </a:defRPr>
            </a:lvl3pPr>
            <a:lvl4pPr indent="0" lvl="3" marL="0" marR="0" algn="l">
              <a:lnSpc>
                <a:spcPct val="100000"/>
              </a:lnSpc>
              <a:spcBef>
                <a:spcPts val="0"/>
              </a:spcBef>
              <a:spcAft>
                <a:spcPts val="0"/>
              </a:spcAft>
              <a:buClr>
                <a:schemeClr val="lt2"/>
              </a:buClr>
              <a:buSzPts val="1200"/>
              <a:buFont typeface="Times New Roman"/>
              <a:buNone/>
              <a:defRPr b="0" i="0" sz="1200" u="none">
                <a:solidFill>
                  <a:schemeClr val="lt2"/>
                </a:solidFill>
                <a:latin typeface="Times New Roman"/>
                <a:ea typeface="Times New Roman"/>
                <a:cs typeface="Times New Roman"/>
                <a:sym typeface="Times New Roman"/>
              </a:defRPr>
            </a:lvl4pPr>
            <a:lvl5pPr indent="0" lvl="4" marL="0" marR="0" algn="l">
              <a:lnSpc>
                <a:spcPct val="100000"/>
              </a:lnSpc>
              <a:spcBef>
                <a:spcPts val="0"/>
              </a:spcBef>
              <a:spcAft>
                <a:spcPts val="0"/>
              </a:spcAft>
              <a:buClr>
                <a:schemeClr val="lt2"/>
              </a:buClr>
              <a:buSzPts val="1200"/>
              <a:buFont typeface="Times New Roman"/>
              <a:buNone/>
              <a:defRPr b="0" i="0" sz="1200" u="none">
                <a:solidFill>
                  <a:schemeClr val="lt2"/>
                </a:solidFill>
                <a:latin typeface="Times New Roman"/>
                <a:ea typeface="Times New Roman"/>
                <a:cs typeface="Times New Roman"/>
                <a:sym typeface="Times New Roman"/>
              </a:defRPr>
            </a:lvl5pPr>
            <a:lvl6pPr indent="0" lvl="5" marL="0" marR="0" algn="l">
              <a:lnSpc>
                <a:spcPct val="100000"/>
              </a:lnSpc>
              <a:spcBef>
                <a:spcPts val="0"/>
              </a:spcBef>
              <a:spcAft>
                <a:spcPts val="0"/>
              </a:spcAft>
              <a:buClr>
                <a:schemeClr val="lt2"/>
              </a:buClr>
              <a:buSzPts val="1200"/>
              <a:buFont typeface="Times New Roman"/>
              <a:buNone/>
              <a:defRPr b="0" i="0" sz="1200" u="none">
                <a:solidFill>
                  <a:schemeClr val="lt2"/>
                </a:solidFill>
                <a:latin typeface="Times New Roman"/>
                <a:ea typeface="Times New Roman"/>
                <a:cs typeface="Times New Roman"/>
                <a:sym typeface="Times New Roman"/>
              </a:defRPr>
            </a:lvl6pPr>
            <a:lvl7pPr indent="0" lvl="6" marL="0" marR="0" algn="l">
              <a:lnSpc>
                <a:spcPct val="100000"/>
              </a:lnSpc>
              <a:spcBef>
                <a:spcPts val="0"/>
              </a:spcBef>
              <a:spcAft>
                <a:spcPts val="0"/>
              </a:spcAft>
              <a:buClr>
                <a:schemeClr val="lt2"/>
              </a:buClr>
              <a:buSzPts val="1200"/>
              <a:buFont typeface="Times New Roman"/>
              <a:buNone/>
              <a:defRPr b="0" i="0" sz="1200" u="none">
                <a:solidFill>
                  <a:schemeClr val="lt2"/>
                </a:solidFill>
                <a:latin typeface="Times New Roman"/>
                <a:ea typeface="Times New Roman"/>
                <a:cs typeface="Times New Roman"/>
                <a:sym typeface="Times New Roman"/>
              </a:defRPr>
            </a:lvl7pPr>
            <a:lvl8pPr indent="0" lvl="7" marL="0" marR="0" algn="l">
              <a:lnSpc>
                <a:spcPct val="100000"/>
              </a:lnSpc>
              <a:spcBef>
                <a:spcPts val="0"/>
              </a:spcBef>
              <a:spcAft>
                <a:spcPts val="0"/>
              </a:spcAft>
              <a:buClr>
                <a:schemeClr val="lt2"/>
              </a:buClr>
              <a:buSzPts val="1200"/>
              <a:buFont typeface="Times New Roman"/>
              <a:buNone/>
              <a:defRPr b="0" i="0" sz="1200" u="none">
                <a:solidFill>
                  <a:schemeClr val="lt2"/>
                </a:solidFill>
                <a:latin typeface="Times New Roman"/>
                <a:ea typeface="Times New Roman"/>
                <a:cs typeface="Times New Roman"/>
                <a:sym typeface="Times New Roman"/>
              </a:defRPr>
            </a:lvl8pPr>
            <a:lvl9pPr indent="0" lvl="8" marL="0" marR="0" algn="l">
              <a:lnSpc>
                <a:spcPct val="100000"/>
              </a:lnSpc>
              <a:spcBef>
                <a:spcPts val="0"/>
              </a:spcBef>
              <a:spcAft>
                <a:spcPts val="0"/>
              </a:spcAft>
              <a:buClr>
                <a:schemeClr val="lt2"/>
              </a:buClr>
              <a:buSzPts val="1200"/>
              <a:buFont typeface="Times New Roman"/>
              <a:buNone/>
              <a:defRPr b="0" i="0" sz="1200" u="none">
                <a:solidFill>
                  <a:schemeClr val="lt2"/>
                </a:solidFill>
                <a:latin typeface="Times New Roman"/>
                <a:ea typeface="Times New Roman"/>
                <a:cs typeface="Times New Roman"/>
                <a:sym typeface="Times New Roman"/>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71" name="Shape 71"/>
        <p:cNvGrpSpPr/>
        <p:nvPr/>
      </p:nvGrpSpPr>
      <p:grpSpPr>
        <a:xfrm>
          <a:off x="0" y="0"/>
          <a:ext cx="0" cy="0"/>
          <a:chOff x="0" y="0"/>
          <a:chExt cx="0" cy="0"/>
        </a:xfrm>
      </p:grpSpPr>
      <p:sp>
        <p:nvSpPr>
          <p:cNvPr id="72" name="Google Shape;72;p57"/>
          <p:cNvSpPr txBox="1"/>
          <p:nvPr>
            <p:ph type="title"/>
          </p:nvPr>
        </p:nvSpPr>
        <p:spPr>
          <a:xfrm>
            <a:off x="914400" y="512064"/>
            <a:ext cx="7772400" cy="91440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sz="400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57"/>
          <p:cNvSpPr txBox="1"/>
          <p:nvPr>
            <p:ph idx="10" type="dt"/>
          </p:nvPr>
        </p:nvSpPr>
        <p:spPr>
          <a:xfrm>
            <a:off x="6477000" y="6421437"/>
            <a:ext cx="2133600" cy="365125"/>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4" name="Google Shape;74;p57"/>
          <p:cNvSpPr txBox="1"/>
          <p:nvPr>
            <p:ph idx="11" type="ftr"/>
          </p:nvPr>
        </p:nvSpPr>
        <p:spPr>
          <a:xfrm>
            <a:off x="914400" y="6421437"/>
            <a:ext cx="5562600" cy="365125"/>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5" name="Google Shape;75;p57"/>
          <p:cNvSpPr txBox="1"/>
          <p:nvPr>
            <p:ph idx="12" type="sldNum"/>
          </p:nvPr>
        </p:nvSpPr>
        <p:spPr>
          <a:xfrm>
            <a:off x="8610600" y="6421437"/>
            <a:ext cx="457200" cy="365125"/>
          </a:xfrm>
          <a:prstGeom prst="rect">
            <a:avLst/>
          </a:prstGeom>
          <a:noFill/>
          <a:ln>
            <a:noFill/>
          </a:ln>
        </p:spPr>
        <p:txBody>
          <a:bodyPr anchorCtr="0" anchor="b" bIns="45700" lIns="91425" spcFirstLastPara="1" rIns="91425" wrap="square" tIns="45700">
            <a:noAutofit/>
          </a:bodyPr>
          <a:lstStyle>
            <a:lvl1pPr indent="0" lvl="0" marL="0" marR="0" algn="l">
              <a:lnSpc>
                <a:spcPct val="100000"/>
              </a:lnSpc>
              <a:spcBef>
                <a:spcPts val="0"/>
              </a:spcBef>
              <a:spcAft>
                <a:spcPts val="0"/>
              </a:spcAft>
              <a:buClr>
                <a:schemeClr val="lt2"/>
              </a:buClr>
              <a:buSzPts val="1200"/>
              <a:buFont typeface="Times New Roman"/>
              <a:buNone/>
              <a:defRPr b="0" i="0" sz="1200" u="none">
                <a:solidFill>
                  <a:schemeClr val="lt2"/>
                </a:solidFill>
                <a:latin typeface="Times New Roman"/>
                <a:ea typeface="Times New Roman"/>
                <a:cs typeface="Times New Roman"/>
                <a:sym typeface="Times New Roman"/>
              </a:defRPr>
            </a:lvl1pPr>
            <a:lvl2pPr indent="0" lvl="1" marL="0" marR="0" algn="l">
              <a:lnSpc>
                <a:spcPct val="100000"/>
              </a:lnSpc>
              <a:spcBef>
                <a:spcPts val="0"/>
              </a:spcBef>
              <a:spcAft>
                <a:spcPts val="0"/>
              </a:spcAft>
              <a:buClr>
                <a:schemeClr val="lt2"/>
              </a:buClr>
              <a:buSzPts val="1200"/>
              <a:buFont typeface="Times New Roman"/>
              <a:buNone/>
              <a:defRPr b="0" i="0" sz="1200" u="none">
                <a:solidFill>
                  <a:schemeClr val="lt2"/>
                </a:solidFill>
                <a:latin typeface="Times New Roman"/>
                <a:ea typeface="Times New Roman"/>
                <a:cs typeface="Times New Roman"/>
                <a:sym typeface="Times New Roman"/>
              </a:defRPr>
            </a:lvl2pPr>
            <a:lvl3pPr indent="0" lvl="2" marL="0" marR="0" algn="l">
              <a:lnSpc>
                <a:spcPct val="100000"/>
              </a:lnSpc>
              <a:spcBef>
                <a:spcPts val="0"/>
              </a:spcBef>
              <a:spcAft>
                <a:spcPts val="0"/>
              </a:spcAft>
              <a:buClr>
                <a:schemeClr val="lt2"/>
              </a:buClr>
              <a:buSzPts val="1200"/>
              <a:buFont typeface="Times New Roman"/>
              <a:buNone/>
              <a:defRPr b="0" i="0" sz="1200" u="none">
                <a:solidFill>
                  <a:schemeClr val="lt2"/>
                </a:solidFill>
                <a:latin typeface="Times New Roman"/>
                <a:ea typeface="Times New Roman"/>
                <a:cs typeface="Times New Roman"/>
                <a:sym typeface="Times New Roman"/>
              </a:defRPr>
            </a:lvl3pPr>
            <a:lvl4pPr indent="0" lvl="3" marL="0" marR="0" algn="l">
              <a:lnSpc>
                <a:spcPct val="100000"/>
              </a:lnSpc>
              <a:spcBef>
                <a:spcPts val="0"/>
              </a:spcBef>
              <a:spcAft>
                <a:spcPts val="0"/>
              </a:spcAft>
              <a:buClr>
                <a:schemeClr val="lt2"/>
              </a:buClr>
              <a:buSzPts val="1200"/>
              <a:buFont typeface="Times New Roman"/>
              <a:buNone/>
              <a:defRPr b="0" i="0" sz="1200" u="none">
                <a:solidFill>
                  <a:schemeClr val="lt2"/>
                </a:solidFill>
                <a:latin typeface="Times New Roman"/>
                <a:ea typeface="Times New Roman"/>
                <a:cs typeface="Times New Roman"/>
                <a:sym typeface="Times New Roman"/>
              </a:defRPr>
            </a:lvl4pPr>
            <a:lvl5pPr indent="0" lvl="4" marL="0" marR="0" algn="l">
              <a:lnSpc>
                <a:spcPct val="100000"/>
              </a:lnSpc>
              <a:spcBef>
                <a:spcPts val="0"/>
              </a:spcBef>
              <a:spcAft>
                <a:spcPts val="0"/>
              </a:spcAft>
              <a:buClr>
                <a:schemeClr val="lt2"/>
              </a:buClr>
              <a:buSzPts val="1200"/>
              <a:buFont typeface="Times New Roman"/>
              <a:buNone/>
              <a:defRPr b="0" i="0" sz="1200" u="none">
                <a:solidFill>
                  <a:schemeClr val="lt2"/>
                </a:solidFill>
                <a:latin typeface="Times New Roman"/>
                <a:ea typeface="Times New Roman"/>
                <a:cs typeface="Times New Roman"/>
                <a:sym typeface="Times New Roman"/>
              </a:defRPr>
            </a:lvl5pPr>
            <a:lvl6pPr indent="0" lvl="5" marL="0" marR="0" algn="l">
              <a:lnSpc>
                <a:spcPct val="100000"/>
              </a:lnSpc>
              <a:spcBef>
                <a:spcPts val="0"/>
              </a:spcBef>
              <a:spcAft>
                <a:spcPts val="0"/>
              </a:spcAft>
              <a:buClr>
                <a:schemeClr val="lt2"/>
              </a:buClr>
              <a:buSzPts val="1200"/>
              <a:buFont typeface="Times New Roman"/>
              <a:buNone/>
              <a:defRPr b="0" i="0" sz="1200" u="none">
                <a:solidFill>
                  <a:schemeClr val="lt2"/>
                </a:solidFill>
                <a:latin typeface="Times New Roman"/>
                <a:ea typeface="Times New Roman"/>
                <a:cs typeface="Times New Roman"/>
                <a:sym typeface="Times New Roman"/>
              </a:defRPr>
            </a:lvl6pPr>
            <a:lvl7pPr indent="0" lvl="6" marL="0" marR="0" algn="l">
              <a:lnSpc>
                <a:spcPct val="100000"/>
              </a:lnSpc>
              <a:spcBef>
                <a:spcPts val="0"/>
              </a:spcBef>
              <a:spcAft>
                <a:spcPts val="0"/>
              </a:spcAft>
              <a:buClr>
                <a:schemeClr val="lt2"/>
              </a:buClr>
              <a:buSzPts val="1200"/>
              <a:buFont typeface="Times New Roman"/>
              <a:buNone/>
              <a:defRPr b="0" i="0" sz="1200" u="none">
                <a:solidFill>
                  <a:schemeClr val="lt2"/>
                </a:solidFill>
                <a:latin typeface="Times New Roman"/>
                <a:ea typeface="Times New Roman"/>
                <a:cs typeface="Times New Roman"/>
                <a:sym typeface="Times New Roman"/>
              </a:defRPr>
            </a:lvl7pPr>
            <a:lvl8pPr indent="0" lvl="7" marL="0" marR="0" algn="l">
              <a:lnSpc>
                <a:spcPct val="100000"/>
              </a:lnSpc>
              <a:spcBef>
                <a:spcPts val="0"/>
              </a:spcBef>
              <a:spcAft>
                <a:spcPts val="0"/>
              </a:spcAft>
              <a:buClr>
                <a:schemeClr val="lt2"/>
              </a:buClr>
              <a:buSzPts val="1200"/>
              <a:buFont typeface="Times New Roman"/>
              <a:buNone/>
              <a:defRPr b="0" i="0" sz="1200" u="none">
                <a:solidFill>
                  <a:schemeClr val="lt2"/>
                </a:solidFill>
                <a:latin typeface="Times New Roman"/>
                <a:ea typeface="Times New Roman"/>
                <a:cs typeface="Times New Roman"/>
                <a:sym typeface="Times New Roman"/>
              </a:defRPr>
            </a:lvl8pPr>
            <a:lvl9pPr indent="0" lvl="8" marL="0" marR="0" algn="l">
              <a:lnSpc>
                <a:spcPct val="100000"/>
              </a:lnSpc>
              <a:spcBef>
                <a:spcPts val="0"/>
              </a:spcBef>
              <a:spcAft>
                <a:spcPts val="0"/>
              </a:spcAft>
              <a:buClr>
                <a:schemeClr val="lt2"/>
              </a:buClr>
              <a:buSzPts val="1200"/>
              <a:buFont typeface="Times New Roman"/>
              <a:buNone/>
              <a:defRPr b="0" i="0" sz="1200" u="none">
                <a:solidFill>
                  <a:schemeClr val="lt2"/>
                </a:solidFill>
                <a:latin typeface="Times New Roman"/>
                <a:ea typeface="Times New Roman"/>
                <a:cs typeface="Times New Roman"/>
                <a:sym typeface="Times New Roman"/>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ext, and Content" type="txAndObj">
  <p:cSld name="TEXT_AND_OBJECT">
    <p:spTree>
      <p:nvGrpSpPr>
        <p:cNvPr id="76" name="Shape 76"/>
        <p:cNvGrpSpPr/>
        <p:nvPr/>
      </p:nvGrpSpPr>
      <p:grpSpPr>
        <a:xfrm>
          <a:off x="0" y="0"/>
          <a:ext cx="0" cy="0"/>
          <a:chOff x="0" y="0"/>
          <a:chExt cx="0" cy="0"/>
        </a:xfrm>
      </p:grpSpPr>
      <p:sp>
        <p:nvSpPr>
          <p:cNvPr id="77" name="Google Shape;77;p58"/>
          <p:cNvSpPr txBox="1"/>
          <p:nvPr>
            <p:ph type="title"/>
          </p:nvPr>
        </p:nvSpPr>
        <p:spPr>
          <a:xfrm>
            <a:off x="685800" y="609600"/>
            <a:ext cx="7772400" cy="99060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58"/>
          <p:cNvSpPr txBox="1"/>
          <p:nvPr>
            <p:ph idx="1" type="body"/>
          </p:nvPr>
        </p:nvSpPr>
        <p:spPr>
          <a:xfrm>
            <a:off x="685800" y="1752600"/>
            <a:ext cx="3810000" cy="4191000"/>
          </a:xfrm>
          <a:prstGeom prst="rect">
            <a:avLst/>
          </a:prstGeom>
          <a:noFill/>
          <a:ln>
            <a:noFill/>
          </a:ln>
        </p:spPr>
        <p:txBody>
          <a:bodyPr anchorCtr="0" anchor="t" bIns="45700" lIns="91425" spcFirstLastPara="1" rIns="91425" wrap="square" tIns="45700">
            <a:noAutofit/>
          </a:bodyPr>
          <a:lstStyle>
            <a:lvl1pPr indent="-325755" lvl="0" marL="457200" algn="l">
              <a:spcBef>
                <a:spcPts val="700"/>
              </a:spcBef>
              <a:spcAft>
                <a:spcPts val="0"/>
              </a:spcAft>
              <a:buSzPts val="1530"/>
              <a:buChar char="🞕"/>
              <a:defRPr/>
            </a:lvl1pPr>
            <a:lvl2pPr indent="-320040" lvl="1" marL="914400" algn="l">
              <a:spcBef>
                <a:spcPts val="360"/>
              </a:spcBef>
              <a:spcAft>
                <a:spcPts val="0"/>
              </a:spcAft>
              <a:buSzPts val="1440"/>
              <a:buChar char="●"/>
              <a:defRPr/>
            </a:lvl2pPr>
            <a:lvl3pPr indent="-302894" lvl="2" marL="1371600" algn="l">
              <a:spcBef>
                <a:spcPts val="360"/>
              </a:spcBef>
              <a:spcAft>
                <a:spcPts val="0"/>
              </a:spcAft>
              <a:buSzPts val="1170"/>
              <a:buChar char="🞔"/>
              <a:defRPr/>
            </a:lvl3pPr>
            <a:lvl4pPr indent="-342900" lvl="3" marL="1828800" algn="l">
              <a:spcBef>
                <a:spcPts val="360"/>
              </a:spcBef>
              <a:spcAft>
                <a:spcPts val="0"/>
              </a:spcAft>
              <a:buSzPts val="1800"/>
              <a:buChar char="•"/>
              <a:defRPr/>
            </a:lvl4pPr>
            <a:lvl5pPr indent="-285750" lvl="4" marL="2286000" algn="l">
              <a:spcBef>
                <a:spcPts val="360"/>
              </a:spcBef>
              <a:spcAft>
                <a:spcPts val="0"/>
              </a:spcAft>
              <a:buSzPts val="900"/>
              <a:buChar char="■"/>
              <a:defRPr/>
            </a:lvl5pPr>
            <a:lvl6pPr indent="-342900" lvl="5" marL="2743200" algn="l">
              <a:spcBef>
                <a:spcPts val="360"/>
              </a:spcBef>
              <a:spcAft>
                <a:spcPts val="0"/>
              </a:spcAft>
              <a:buSzPts val="1800"/>
              <a:buChar char="●"/>
              <a:defRPr/>
            </a:lvl6pPr>
            <a:lvl7pPr indent="-342900" lvl="6" marL="3200400" algn="l">
              <a:spcBef>
                <a:spcPts val="360"/>
              </a:spcBef>
              <a:spcAft>
                <a:spcPts val="0"/>
              </a:spcAft>
              <a:buSzPts val="180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
        <p:nvSpPr>
          <p:cNvPr id="79" name="Google Shape;79;p58"/>
          <p:cNvSpPr txBox="1"/>
          <p:nvPr>
            <p:ph idx="2" type="body"/>
          </p:nvPr>
        </p:nvSpPr>
        <p:spPr>
          <a:xfrm>
            <a:off x="4648200" y="1752600"/>
            <a:ext cx="3810000" cy="4191000"/>
          </a:xfrm>
          <a:prstGeom prst="rect">
            <a:avLst/>
          </a:prstGeom>
          <a:noFill/>
          <a:ln>
            <a:noFill/>
          </a:ln>
        </p:spPr>
        <p:txBody>
          <a:bodyPr anchorCtr="0" anchor="t" bIns="45700" lIns="91425" spcFirstLastPara="1" rIns="91425" wrap="square" tIns="45700">
            <a:noAutofit/>
          </a:bodyPr>
          <a:lstStyle>
            <a:lvl1pPr indent="-325755" lvl="0" marL="457200" algn="l">
              <a:spcBef>
                <a:spcPts val="700"/>
              </a:spcBef>
              <a:spcAft>
                <a:spcPts val="0"/>
              </a:spcAft>
              <a:buSzPts val="1530"/>
              <a:buChar char="🞕"/>
              <a:defRPr/>
            </a:lvl1pPr>
            <a:lvl2pPr indent="-320040" lvl="1" marL="914400" algn="l">
              <a:spcBef>
                <a:spcPts val="360"/>
              </a:spcBef>
              <a:spcAft>
                <a:spcPts val="0"/>
              </a:spcAft>
              <a:buSzPts val="1440"/>
              <a:buChar char="●"/>
              <a:defRPr/>
            </a:lvl2pPr>
            <a:lvl3pPr indent="-302894" lvl="2" marL="1371600" algn="l">
              <a:spcBef>
                <a:spcPts val="360"/>
              </a:spcBef>
              <a:spcAft>
                <a:spcPts val="0"/>
              </a:spcAft>
              <a:buSzPts val="1170"/>
              <a:buChar char="🞔"/>
              <a:defRPr/>
            </a:lvl3pPr>
            <a:lvl4pPr indent="-342900" lvl="3" marL="1828800" algn="l">
              <a:spcBef>
                <a:spcPts val="360"/>
              </a:spcBef>
              <a:spcAft>
                <a:spcPts val="0"/>
              </a:spcAft>
              <a:buSzPts val="1800"/>
              <a:buChar char="•"/>
              <a:defRPr/>
            </a:lvl4pPr>
            <a:lvl5pPr indent="-285750" lvl="4" marL="2286000" algn="l">
              <a:spcBef>
                <a:spcPts val="360"/>
              </a:spcBef>
              <a:spcAft>
                <a:spcPts val="0"/>
              </a:spcAft>
              <a:buSzPts val="900"/>
              <a:buChar char="■"/>
              <a:defRPr/>
            </a:lvl5pPr>
            <a:lvl6pPr indent="-342900" lvl="5" marL="2743200" algn="l">
              <a:spcBef>
                <a:spcPts val="360"/>
              </a:spcBef>
              <a:spcAft>
                <a:spcPts val="0"/>
              </a:spcAft>
              <a:buSzPts val="1800"/>
              <a:buChar char="●"/>
              <a:defRPr/>
            </a:lvl6pPr>
            <a:lvl7pPr indent="-342900" lvl="6" marL="3200400" algn="l">
              <a:spcBef>
                <a:spcPts val="360"/>
              </a:spcBef>
              <a:spcAft>
                <a:spcPts val="0"/>
              </a:spcAft>
              <a:buSzPts val="180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
        <p:nvSpPr>
          <p:cNvPr id="80" name="Google Shape;80;p58"/>
          <p:cNvSpPr txBox="1"/>
          <p:nvPr>
            <p:ph idx="10" type="dt"/>
          </p:nvPr>
        </p:nvSpPr>
        <p:spPr>
          <a:xfrm>
            <a:off x="6477000" y="6421437"/>
            <a:ext cx="2133600" cy="365125"/>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1" name="Google Shape;81;p58"/>
          <p:cNvSpPr txBox="1"/>
          <p:nvPr>
            <p:ph idx="11" type="ftr"/>
          </p:nvPr>
        </p:nvSpPr>
        <p:spPr>
          <a:xfrm>
            <a:off x="914400" y="6421437"/>
            <a:ext cx="5562600" cy="365125"/>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2" name="Google Shape;82;p58"/>
          <p:cNvSpPr txBox="1"/>
          <p:nvPr>
            <p:ph idx="12" type="sldNum"/>
          </p:nvPr>
        </p:nvSpPr>
        <p:spPr>
          <a:xfrm>
            <a:off x="8610600" y="6421437"/>
            <a:ext cx="457200" cy="365125"/>
          </a:xfrm>
          <a:prstGeom prst="rect">
            <a:avLst/>
          </a:prstGeom>
          <a:noFill/>
          <a:ln>
            <a:noFill/>
          </a:ln>
        </p:spPr>
        <p:txBody>
          <a:bodyPr anchorCtr="0" anchor="b" bIns="45700" lIns="91425" spcFirstLastPara="1" rIns="91425" wrap="square" tIns="45700">
            <a:noAutofit/>
          </a:bodyPr>
          <a:lstStyle>
            <a:lvl1pPr indent="0" lvl="0" marL="0" marR="0" algn="l">
              <a:lnSpc>
                <a:spcPct val="100000"/>
              </a:lnSpc>
              <a:spcBef>
                <a:spcPts val="0"/>
              </a:spcBef>
              <a:spcAft>
                <a:spcPts val="0"/>
              </a:spcAft>
              <a:buClr>
                <a:schemeClr val="lt2"/>
              </a:buClr>
              <a:buSzPts val="1200"/>
              <a:buFont typeface="Times New Roman"/>
              <a:buNone/>
              <a:defRPr b="0" i="0" sz="1200" u="none">
                <a:solidFill>
                  <a:schemeClr val="lt2"/>
                </a:solidFill>
                <a:latin typeface="Times New Roman"/>
                <a:ea typeface="Times New Roman"/>
                <a:cs typeface="Times New Roman"/>
                <a:sym typeface="Times New Roman"/>
              </a:defRPr>
            </a:lvl1pPr>
            <a:lvl2pPr indent="0" lvl="1" marL="0" marR="0" algn="l">
              <a:lnSpc>
                <a:spcPct val="100000"/>
              </a:lnSpc>
              <a:spcBef>
                <a:spcPts val="0"/>
              </a:spcBef>
              <a:spcAft>
                <a:spcPts val="0"/>
              </a:spcAft>
              <a:buClr>
                <a:schemeClr val="lt2"/>
              </a:buClr>
              <a:buSzPts val="1200"/>
              <a:buFont typeface="Times New Roman"/>
              <a:buNone/>
              <a:defRPr b="0" i="0" sz="1200" u="none">
                <a:solidFill>
                  <a:schemeClr val="lt2"/>
                </a:solidFill>
                <a:latin typeface="Times New Roman"/>
                <a:ea typeface="Times New Roman"/>
                <a:cs typeface="Times New Roman"/>
                <a:sym typeface="Times New Roman"/>
              </a:defRPr>
            </a:lvl2pPr>
            <a:lvl3pPr indent="0" lvl="2" marL="0" marR="0" algn="l">
              <a:lnSpc>
                <a:spcPct val="100000"/>
              </a:lnSpc>
              <a:spcBef>
                <a:spcPts val="0"/>
              </a:spcBef>
              <a:spcAft>
                <a:spcPts val="0"/>
              </a:spcAft>
              <a:buClr>
                <a:schemeClr val="lt2"/>
              </a:buClr>
              <a:buSzPts val="1200"/>
              <a:buFont typeface="Times New Roman"/>
              <a:buNone/>
              <a:defRPr b="0" i="0" sz="1200" u="none">
                <a:solidFill>
                  <a:schemeClr val="lt2"/>
                </a:solidFill>
                <a:latin typeface="Times New Roman"/>
                <a:ea typeface="Times New Roman"/>
                <a:cs typeface="Times New Roman"/>
                <a:sym typeface="Times New Roman"/>
              </a:defRPr>
            </a:lvl3pPr>
            <a:lvl4pPr indent="0" lvl="3" marL="0" marR="0" algn="l">
              <a:lnSpc>
                <a:spcPct val="100000"/>
              </a:lnSpc>
              <a:spcBef>
                <a:spcPts val="0"/>
              </a:spcBef>
              <a:spcAft>
                <a:spcPts val="0"/>
              </a:spcAft>
              <a:buClr>
                <a:schemeClr val="lt2"/>
              </a:buClr>
              <a:buSzPts val="1200"/>
              <a:buFont typeface="Times New Roman"/>
              <a:buNone/>
              <a:defRPr b="0" i="0" sz="1200" u="none">
                <a:solidFill>
                  <a:schemeClr val="lt2"/>
                </a:solidFill>
                <a:latin typeface="Times New Roman"/>
                <a:ea typeface="Times New Roman"/>
                <a:cs typeface="Times New Roman"/>
                <a:sym typeface="Times New Roman"/>
              </a:defRPr>
            </a:lvl4pPr>
            <a:lvl5pPr indent="0" lvl="4" marL="0" marR="0" algn="l">
              <a:lnSpc>
                <a:spcPct val="100000"/>
              </a:lnSpc>
              <a:spcBef>
                <a:spcPts val="0"/>
              </a:spcBef>
              <a:spcAft>
                <a:spcPts val="0"/>
              </a:spcAft>
              <a:buClr>
                <a:schemeClr val="lt2"/>
              </a:buClr>
              <a:buSzPts val="1200"/>
              <a:buFont typeface="Times New Roman"/>
              <a:buNone/>
              <a:defRPr b="0" i="0" sz="1200" u="none">
                <a:solidFill>
                  <a:schemeClr val="lt2"/>
                </a:solidFill>
                <a:latin typeface="Times New Roman"/>
                <a:ea typeface="Times New Roman"/>
                <a:cs typeface="Times New Roman"/>
                <a:sym typeface="Times New Roman"/>
              </a:defRPr>
            </a:lvl5pPr>
            <a:lvl6pPr indent="0" lvl="5" marL="0" marR="0" algn="l">
              <a:lnSpc>
                <a:spcPct val="100000"/>
              </a:lnSpc>
              <a:spcBef>
                <a:spcPts val="0"/>
              </a:spcBef>
              <a:spcAft>
                <a:spcPts val="0"/>
              </a:spcAft>
              <a:buClr>
                <a:schemeClr val="lt2"/>
              </a:buClr>
              <a:buSzPts val="1200"/>
              <a:buFont typeface="Times New Roman"/>
              <a:buNone/>
              <a:defRPr b="0" i="0" sz="1200" u="none">
                <a:solidFill>
                  <a:schemeClr val="lt2"/>
                </a:solidFill>
                <a:latin typeface="Times New Roman"/>
                <a:ea typeface="Times New Roman"/>
                <a:cs typeface="Times New Roman"/>
                <a:sym typeface="Times New Roman"/>
              </a:defRPr>
            </a:lvl6pPr>
            <a:lvl7pPr indent="0" lvl="6" marL="0" marR="0" algn="l">
              <a:lnSpc>
                <a:spcPct val="100000"/>
              </a:lnSpc>
              <a:spcBef>
                <a:spcPts val="0"/>
              </a:spcBef>
              <a:spcAft>
                <a:spcPts val="0"/>
              </a:spcAft>
              <a:buClr>
                <a:schemeClr val="lt2"/>
              </a:buClr>
              <a:buSzPts val="1200"/>
              <a:buFont typeface="Times New Roman"/>
              <a:buNone/>
              <a:defRPr b="0" i="0" sz="1200" u="none">
                <a:solidFill>
                  <a:schemeClr val="lt2"/>
                </a:solidFill>
                <a:latin typeface="Times New Roman"/>
                <a:ea typeface="Times New Roman"/>
                <a:cs typeface="Times New Roman"/>
                <a:sym typeface="Times New Roman"/>
              </a:defRPr>
            </a:lvl7pPr>
            <a:lvl8pPr indent="0" lvl="7" marL="0" marR="0" algn="l">
              <a:lnSpc>
                <a:spcPct val="100000"/>
              </a:lnSpc>
              <a:spcBef>
                <a:spcPts val="0"/>
              </a:spcBef>
              <a:spcAft>
                <a:spcPts val="0"/>
              </a:spcAft>
              <a:buClr>
                <a:schemeClr val="lt2"/>
              </a:buClr>
              <a:buSzPts val="1200"/>
              <a:buFont typeface="Times New Roman"/>
              <a:buNone/>
              <a:defRPr b="0" i="0" sz="1200" u="none">
                <a:solidFill>
                  <a:schemeClr val="lt2"/>
                </a:solidFill>
                <a:latin typeface="Times New Roman"/>
                <a:ea typeface="Times New Roman"/>
                <a:cs typeface="Times New Roman"/>
                <a:sym typeface="Times New Roman"/>
              </a:defRPr>
            </a:lvl8pPr>
            <a:lvl9pPr indent="0" lvl="8" marL="0" marR="0" algn="l">
              <a:lnSpc>
                <a:spcPct val="100000"/>
              </a:lnSpc>
              <a:spcBef>
                <a:spcPts val="0"/>
              </a:spcBef>
              <a:spcAft>
                <a:spcPts val="0"/>
              </a:spcAft>
              <a:buClr>
                <a:schemeClr val="lt2"/>
              </a:buClr>
              <a:buSzPts val="1200"/>
              <a:buFont typeface="Times New Roman"/>
              <a:buNone/>
              <a:defRPr b="0" i="0" sz="1200" u="none">
                <a:solidFill>
                  <a:schemeClr val="lt2"/>
                </a:solidFill>
                <a:latin typeface="Times New Roman"/>
                <a:ea typeface="Times New Roman"/>
                <a:cs typeface="Times New Roman"/>
                <a:sym typeface="Times New Roman"/>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ext, and 2 Content" type="txAndTwoObj">
  <p:cSld name="TEXT_AND_TWO_OBJECTS">
    <p:spTree>
      <p:nvGrpSpPr>
        <p:cNvPr id="83" name="Shape 83"/>
        <p:cNvGrpSpPr/>
        <p:nvPr/>
      </p:nvGrpSpPr>
      <p:grpSpPr>
        <a:xfrm>
          <a:off x="0" y="0"/>
          <a:ext cx="0" cy="0"/>
          <a:chOff x="0" y="0"/>
          <a:chExt cx="0" cy="0"/>
        </a:xfrm>
      </p:grpSpPr>
      <p:sp>
        <p:nvSpPr>
          <p:cNvPr id="84" name="Google Shape;84;p59"/>
          <p:cNvSpPr txBox="1"/>
          <p:nvPr>
            <p:ph type="title"/>
          </p:nvPr>
        </p:nvSpPr>
        <p:spPr>
          <a:xfrm>
            <a:off x="685800" y="609600"/>
            <a:ext cx="7772400" cy="99060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5" name="Google Shape;85;p59"/>
          <p:cNvSpPr txBox="1"/>
          <p:nvPr>
            <p:ph idx="1" type="body"/>
          </p:nvPr>
        </p:nvSpPr>
        <p:spPr>
          <a:xfrm>
            <a:off x="685800" y="1752600"/>
            <a:ext cx="3810000" cy="4191000"/>
          </a:xfrm>
          <a:prstGeom prst="rect">
            <a:avLst/>
          </a:prstGeom>
          <a:noFill/>
          <a:ln>
            <a:noFill/>
          </a:ln>
        </p:spPr>
        <p:txBody>
          <a:bodyPr anchorCtr="0" anchor="t" bIns="45700" lIns="91425" spcFirstLastPara="1" rIns="91425" wrap="square" tIns="45700">
            <a:noAutofit/>
          </a:bodyPr>
          <a:lstStyle>
            <a:lvl1pPr indent="-325755" lvl="0" marL="457200" algn="l">
              <a:spcBef>
                <a:spcPts val="700"/>
              </a:spcBef>
              <a:spcAft>
                <a:spcPts val="0"/>
              </a:spcAft>
              <a:buSzPts val="1530"/>
              <a:buChar char="🞕"/>
              <a:defRPr/>
            </a:lvl1pPr>
            <a:lvl2pPr indent="-320040" lvl="1" marL="914400" algn="l">
              <a:spcBef>
                <a:spcPts val="360"/>
              </a:spcBef>
              <a:spcAft>
                <a:spcPts val="0"/>
              </a:spcAft>
              <a:buSzPts val="1440"/>
              <a:buChar char="●"/>
              <a:defRPr/>
            </a:lvl2pPr>
            <a:lvl3pPr indent="-302894" lvl="2" marL="1371600" algn="l">
              <a:spcBef>
                <a:spcPts val="360"/>
              </a:spcBef>
              <a:spcAft>
                <a:spcPts val="0"/>
              </a:spcAft>
              <a:buSzPts val="1170"/>
              <a:buChar char="🞔"/>
              <a:defRPr/>
            </a:lvl3pPr>
            <a:lvl4pPr indent="-342900" lvl="3" marL="1828800" algn="l">
              <a:spcBef>
                <a:spcPts val="360"/>
              </a:spcBef>
              <a:spcAft>
                <a:spcPts val="0"/>
              </a:spcAft>
              <a:buSzPts val="1800"/>
              <a:buChar char="•"/>
              <a:defRPr/>
            </a:lvl4pPr>
            <a:lvl5pPr indent="-285750" lvl="4" marL="2286000" algn="l">
              <a:spcBef>
                <a:spcPts val="360"/>
              </a:spcBef>
              <a:spcAft>
                <a:spcPts val="0"/>
              </a:spcAft>
              <a:buSzPts val="900"/>
              <a:buChar char="■"/>
              <a:defRPr/>
            </a:lvl5pPr>
            <a:lvl6pPr indent="-342900" lvl="5" marL="2743200" algn="l">
              <a:spcBef>
                <a:spcPts val="360"/>
              </a:spcBef>
              <a:spcAft>
                <a:spcPts val="0"/>
              </a:spcAft>
              <a:buSzPts val="1800"/>
              <a:buChar char="●"/>
              <a:defRPr/>
            </a:lvl6pPr>
            <a:lvl7pPr indent="-342900" lvl="6" marL="3200400" algn="l">
              <a:spcBef>
                <a:spcPts val="360"/>
              </a:spcBef>
              <a:spcAft>
                <a:spcPts val="0"/>
              </a:spcAft>
              <a:buSzPts val="180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
        <p:nvSpPr>
          <p:cNvPr id="86" name="Google Shape;86;p59"/>
          <p:cNvSpPr txBox="1"/>
          <p:nvPr>
            <p:ph idx="2" type="body"/>
          </p:nvPr>
        </p:nvSpPr>
        <p:spPr>
          <a:xfrm>
            <a:off x="4648200" y="1752600"/>
            <a:ext cx="3810000" cy="2019300"/>
          </a:xfrm>
          <a:prstGeom prst="rect">
            <a:avLst/>
          </a:prstGeom>
          <a:noFill/>
          <a:ln>
            <a:noFill/>
          </a:ln>
        </p:spPr>
        <p:txBody>
          <a:bodyPr anchorCtr="0" anchor="t" bIns="45700" lIns="91425" spcFirstLastPara="1" rIns="91425" wrap="square" tIns="45700">
            <a:noAutofit/>
          </a:bodyPr>
          <a:lstStyle>
            <a:lvl1pPr indent="-325755" lvl="0" marL="457200" algn="l">
              <a:spcBef>
                <a:spcPts val="700"/>
              </a:spcBef>
              <a:spcAft>
                <a:spcPts val="0"/>
              </a:spcAft>
              <a:buSzPts val="1530"/>
              <a:buChar char="🞕"/>
              <a:defRPr/>
            </a:lvl1pPr>
            <a:lvl2pPr indent="-320040" lvl="1" marL="914400" algn="l">
              <a:spcBef>
                <a:spcPts val="360"/>
              </a:spcBef>
              <a:spcAft>
                <a:spcPts val="0"/>
              </a:spcAft>
              <a:buSzPts val="1440"/>
              <a:buChar char="●"/>
              <a:defRPr/>
            </a:lvl2pPr>
            <a:lvl3pPr indent="-302894" lvl="2" marL="1371600" algn="l">
              <a:spcBef>
                <a:spcPts val="360"/>
              </a:spcBef>
              <a:spcAft>
                <a:spcPts val="0"/>
              </a:spcAft>
              <a:buSzPts val="1170"/>
              <a:buChar char="🞔"/>
              <a:defRPr/>
            </a:lvl3pPr>
            <a:lvl4pPr indent="-342900" lvl="3" marL="1828800" algn="l">
              <a:spcBef>
                <a:spcPts val="360"/>
              </a:spcBef>
              <a:spcAft>
                <a:spcPts val="0"/>
              </a:spcAft>
              <a:buSzPts val="1800"/>
              <a:buChar char="•"/>
              <a:defRPr/>
            </a:lvl4pPr>
            <a:lvl5pPr indent="-285750" lvl="4" marL="2286000" algn="l">
              <a:spcBef>
                <a:spcPts val="360"/>
              </a:spcBef>
              <a:spcAft>
                <a:spcPts val="0"/>
              </a:spcAft>
              <a:buSzPts val="900"/>
              <a:buChar char="■"/>
              <a:defRPr/>
            </a:lvl5pPr>
            <a:lvl6pPr indent="-342900" lvl="5" marL="2743200" algn="l">
              <a:spcBef>
                <a:spcPts val="360"/>
              </a:spcBef>
              <a:spcAft>
                <a:spcPts val="0"/>
              </a:spcAft>
              <a:buSzPts val="1800"/>
              <a:buChar char="●"/>
              <a:defRPr/>
            </a:lvl6pPr>
            <a:lvl7pPr indent="-342900" lvl="6" marL="3200400" algn="l">
              <a:spcBef>
                <a:spcPts val="360"/>
              </a:spcBef>
              <a:spcAft>
                <a:spcPts val="0"/>
              </a:spcAft>
              <a:buSzPts val="180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
        <p:nvSpPr>
          <p:cNvPr id="87" name="Google Shape;87;p59"/>
          <p:cNvSpPr txBox="1"/>
          <p:nvPr>
            <p:ph idx="3" type="body"/>
          </p:nvPr>
        </p:nvSpPr>
        <p:spPr>
          <a:xfrm>
            <a:off x="4648200" y="3924300"/>
            <a:ext cx="3810000" cy="2019300"/>
          </a:xfrm>
          <a:prstGeom prst="rect">
            <a:avLst/>
          </a:prstGeom>
          <a:noFill/>
          <a:ln>
            <a:noFill/>
          </a:ln>
        </p:spPr>
        <p:txBody>
          <a:bodyPr anchorCtr="0" anchor="t" bIns="45700" lIns="91425" spcFirstLastPara="1" rIns="91425" wrap="square" tIns="45700">
            <a:noAutofit/>
          </a:bodyPr>
          <a:lstStyle>
            <a:lvl1pPr indent="-325755" lvl="0" marL="457200" algn="l">
              <a:spcBef>
                <a:spcPts val="700"/>
              </a:spcBef>
              <a:spcAft>
                <a:spcPts val="0"/>
              </a:spcAft>
              <a:buSzPts val="1530"/>
              <a:buChar char="🞕"/>
              <a:defRPr/>
            </a:lvl1pPr>
            <a:lvl2pPr indent="-320040" lvl="1" marL="914400" algn="l">
              <a:spcBef>
                <a:spcPts val="360"/>
              </a:spcBef>
              <a:spcAft>
                <a:spcPts val="0"/>
              </a:spcAft>
              <a:buSzPts val="1440"/>
              <a:buChar char="●"/>
              <a:defRPr/>
            </a:lvl2pPr>
            <a:lvl3pPr indent="-302894" lvl="2" marL="1371600" algn="l">
              <a:spcBef>
                <a:spcPts val="360"/>
              </a:spcBef>
              <a:spcAft>
                <a:spcPts val="0"/>
              </a:spcAft>
              <a:buSzPts val="1170"/>
              <a:buChar char="🞔"/>
              <a:defRPr/>
            </a:lvl3pPr>
            <a:lvl4pPr indent="-342900" lvl="3" marL="1828800" algn="l">
              <a:spcBef>
                <a:spcPts val="360"/>
              </a:spcBef>
              <a:spcAft>
                <a:spcPts val="0"/>
              </a:spcAft>
              <a:buSzPts val="1800"/>
              <a:buChar char="•"/>
              <a:defRPr/>
            </a:lvl4pPr>
            <a:lvl5pPr indent="-285750" lvl="4" marL="2286000" algn="l">
              <a:spcBef>
                <a:spcPts val="360"/>
              </a:spcBef>
              <a:spcAft>
                <a:spcPts val="0"/>
              </a:spcAft>
              <a:buSzPts val="900"/>
              <a:buChar char="■"/>
              <a:defRPr/>
            </a:lvl5pPr>
            <a:lvl6pPr indent="-342900" lvl="5" marL="2743200" algn="l">
              <a:spcBef>
                <a:spcPts val="360"/>
              </a:spcBef>
              <a:spcAft>
                <a:spcPts val="0"/>
              </a:spcAft>
              <a:buSzPts val="1800"/>
              <a:buChar char="●"/>
              <a:defRPr/>
            </a:lvl6pPr>
            <a:lvl7pPr indent="-342900" lvl="6" marL="3200400" algn="l">
              <a:spcBef>
                <a:spcPts val="360"/>
              </a:spcBef>
              <a:spcAft>
                <a:spcPts val="0"/>
              </a:spcAft>
              <a:buSzPts val="180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
        <p:nvSpPr>
          <p:cNvPr id="88" name="Google Shape;88;p59"/>
          <p:cNvSpPr txBox="1"/>
          <p:nvPr>
            <p:ph idx="10" type="dt"/>
          </p:nvPr>
        </p:nvSpPr>
        <p:spPr>
          <a:xfrm>
            <a:off x="6477000" y="6421437"/>
            <a:ext cx="2133600" cy="365125"/>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9" name="Google Shape;89;p59"/>
          <p:cNvSpPr txBox="1"/>
          <p:nvPr>
            <p:ph idx="11" type="ftr"/>
          </p:nvPr>
        </p:nvSpPr>
        <p:spPr>
          <a:xfrm>
            <a:off x="914400" y="6421437"/>
            <a:ext cx="5562600" cy="365125"/>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0" name="Google Shape;90;p59"/>
          <p:cNvSpPr txBox="1"/>
          <p:nvPr>
            <p:ph idx="12" type="sldNum"/>
          </p:nvPr>
        </p:nvSpPr>
        <p:spPr>
          <a:xfrm>
            <a:off x="8610600" y="6421437"/>
            <a:ext cx="457200" cy="365125"/>
          </a:xfrm>
          <a:prstGeom prst="rect">
            <a:avLst/>
          </a:prstGeom>
          <a:noFill/>
          <a:ln>
            <a:noFill/>
          </a:ln>
        </p:spPr>
        <p:txBody>
          <a:bodyPr anchorCtr="0" anchor="b" bIns="45700" lIns="91425" spcFirstLastPara="1" rIns="91425" wrap="square" tIns="45700">
            <a:noAutofit/>
          </a:bodyPr>
          <a:lstStyle>
            <a:lvl1pPr indent="0" lvl="0" marL="0" marR="0" algn="l">
              <a:lnSpc>
                <a:spcPct val="100000"/>
              </a:lnSpc>
              <a:spcBef>
                <a:spcPts val="0"/>
              </a:spcBef>
              <a:spcAft>
                <a:spcPts val="0"/>
              </a:spcAft>
              <a:buClr>
                <a:schemeClr val="lt2"/>
              </a:buClr>
              <a:buSzPts val="1200"/>
              <a:buFont typeface="Times New Roman"/>
              <a:buNone/>
              <a:defRPr b="0" i="0" sz="1200" u="none">
                <a:solidFill>
                  <a:schemeClr val="lt2"/>
                </a:solidFill>
                <a:latin typeface="Times New Roman"/>
                <a:ea typeface="Times New Roman"/>
                <a:cs typeface="Times New Roman"/>
                <a:sym typeface="Times New Roman"/>
              </a:defRPr>
            </a:lvl1pPr>
            <a:lvl2pPr indent="0" lvl="1" marL="0" marR="0" algn="l">
              <a:lnSpc>
                <a:spcPct val="100000"/>
              </a:lnSpc>
              <a:spcBef>
                <a:spcPts val="0"/>
              </a:spcBef>
              <a:spcAft>
                <a:spcPts val="0"/>
              </a:spcAft>
              <a:buClr>
                <a:schemeClr val="lt2"/>
              </a:buClr>
              <a:buSzPts val="1200"/>
              <a:buFont typeface="Times New Roman"/>
              <a:buNone/>
              <a:defRPr b="0" i="0" sz="1200" u="none">
                <a:solidFill>
                  <a:schemeClr val="lt2"/>
                </a:solidFill>
                <a:latin typeface="Times New Roman"/>
                <a:ea typeface="Times New Roman"/>
                <a:cs typeface="Times New Roman"/>
                <a:sym typeface="Times New Roman"/>
              </a:defRPr>
            </a:lvl2pPr>
            <a:lvl3pPr indent="0" lvl="2" marL="0" marR="0" algn="l">
              <a:lnSpc>
                <a:spcPct val="100000"/>
              </a:lnSpc>
              <a:spcBef>
                <a:spcPts val="0"/>
              </a:spcBef>
              <a:spcAft>
                <a:spcPts val="0"/>
              </a:spcAft>
              <a:buClr>
                <a:schemeClr val="lt2"/>
              </a:buClr>
              <a:buSzPts val="1200"/>
              <a:buFont typeface="Times New Roman"/>
              <a:buNone/>
              <a:defRPr b="0" i="0" sz="1200" u="none">
                <a:solidFill>
                  <a:schemeClr val="lt2"/>
                </a:solidFill>
                <a:latin typeface="Times New Roman"/>
                <a:ea typeface="Times New Roman"/>
                <a:cs typeface="Times New Roman"/>
                <a:sym typeface="Times New Roman"/>
              </a:defRPr>
            </a:lvl3pPr>
            <a:lvl4pPr indent="0" lvl="3" marL="0" marR="0" algn="l">
              <a:lnSpc>
                <a:spcPct val="100000"/>
              </a:lnSpc>
              <a:spcBef>
                <a:spcPts val="0"/>
              </a:spcBef>
              <a:spcAft>
                <a:spcPts val="0"/>
              </a:spcAft>
              <a:buClr>
                <a:schemeClr val="lt2"/>
              </a:buClr>
              <a:buSzPts val="1200"/>
              <a:buFont typeface="Times New Roman"/>
              <a:buNone/>
              <a:defRPr b="0" i="0" sz="1200" u="none">
                <a:solidFill>
                  <a:schemeClr val="lt2"/>
                </a:solidFill>
                <a:latin typeface="Times New Roman"/>
                <a:ea typeface="Times New Roman"/>
                <a:cs typeface="Times New Roman"/>
                <a:sym typeface="Times New Roman"/>
              </a:defRPr>
            </a:lvl4pPr>
            <a:lvl5pPr indent="0" lvl="4" marL="0" marR="0" algn="l">
              <a:lnSpc>
                <a:spcPct val="100000"/>
              </a:lnSpc>
              <a:spcBef>
                <a:spcPts val="0"/>
              </a:spcBef>
              <a:spcAft>
                <a:spcPts val="0"/>
              </a:spcAft>
              <a:buClr>
                <a:schemeClr val="lt2"/>
              </a:buClr>
              <a:buSzPts val="1200"/>
              <a:buFont typeface="Times New Roman"/>
              <a:buNone/>
              <a:defRPr b="0" i="0" sz="1200" u="none">
                <a:solidFill>
                  <a:schemeClr val="lt2"/>
                </a:solidFill>
                <a:latin typeface="Times New Roman"/>
                <a:ea typeface="Times New Roman"/>
                <a:cs typeface="Times New Roman"/>
                <a:sym typeface="Times New Roman"/>
              </a:defRPr>
            </a:lvl5pPr>
            <a:lvl6pPr indent="0" lvl="5" marL="0" marR="0" algn="l">
              <a:lnSpc>
                <a:spcPct val="100000"/>
              </a:lnSpc>
              <a:spcBef>
                <a:spcPts val="0"/>
              </a:spcBef>
              <a:spcAft>
                <a:spcPts val="0"/>
              </a:spcAft>
              <a:buClr>
                <a:schemeClr val="lt2"/>
              </a:buClr>
              <a:buSzPts val="1200"/>
              <a:buFont typeface="Times New Roman"/>
              <a:buNone/>
              <a:defRPr b="0" i="0" sz="1200" u="none">
                <a:solidFill>
                  <a:schemeClr val="lt2"/>
                </a:solidFill>
                <a:latin typeface="Times New Roman"/>
                <a:ea typeface="Times New Roman"/>
                <a:cs typeface="Times New Roman"/>
                <a:sym typeface="Times New Roman"/>
              </a:defRPr>
            </a:lvl6pPr>
            <a:lvl7pPr indent="0" lvl="6" marL="0" marR="0" algn="l">
              <a:lnSpc>
                <a:spcPct val="100000"/>
              </a:lnSpc>
              <a:spcBef>
                <a:spcPts val="0"/>
              </a:spcBef>
              <a:spcAft>
                <a:spcPts val="0"/>
              </a:spcAft>
              <a:buClr>
                <a:schemeClr val="lt2"/>
              </a:buClr>
              <a:buSzPts val="1200"/>
              <a:buFont typeface="Times New Roman"/>
              <a:buNone/>
              <a:defRPr b="0" i="0" sz="1200" u="none">
                <a:solidFill>
                  <a:schemeClr val="lt2"/>
                </a:solidFill>
                <a:latin typeface="Times New Roman"/>
                <a:ea typeface="Times New Roman"/>
                <a:cs typeface="Times New Roman"/>
                <a:sym typeface="Times New Roman"/>
              </a:defRPr>
            </a:lvl7pPr>
            <a:lvl8pPr indent="0" lvl="7" marL="0" marR="0" algn="l">
              <a:lnSpc>
                <a:spcPct val="100000"/>
              </a:lnSpc>
              <a:spcBef>
                <a:spcPts val="0"/>
              </a:spcBef>
              <a:spcAft>
                <a:spcPts val="0"/>
              </a:spcAft>
              <a:buClr>
                <a:schemeClr val="lt2"/>
              </a:buClr>
              <a:buSzPts val="1200"/>
              <a:buFont typeface="Times New Roman"/>
              <a:buNone/>
              <a:defRPr b="0" i="0" sz="1200" u="none">
                <a:solidFill>
                  <a:schemeClr val="lt2"/>
                </a:solidFill>
                <a:latin typeface="Times New Roman"/>
                <a:ea typeface="Times New Roman"/>
                <a:cs typeface="Times New Roman"/>
                <a:sym typeface="Times New Roman"/>
              </a:defRPr>
            </a:lvl8pPr>
            <a:lvl9pPr indent="0" lvl="8" marL="0" marR="0" algn="l">
              <a:lnSpc>
                <a:spcPct val="100000"/>
              </a:lnSpc>
              <a:spcBef>
                <a:spcPts val="0"/>
              </a:spcBef>
              <a:spcAft>
                <a:spcPts val="0"/>
              </a:spcAft>
              <a:buClr>
                <a:schemeClr val="lt2"/>
              </a:buClr>
              <a:buSzPts val="1200"/>
              <a:buFont typeface="Times New Roman"/>
              <a:buNone/>
              <a:defRPr b="0" i="0" sz="1200" u="none">
                <a:solidFill>
                  <a:schemeClr val="lt2"/>
                </a:solidFill>
                <a:latin typeface="Times New Roman"/>
                <a:ea typeface="Times New Roman"/>
                <a:cs typeface="Times New Roman"/>
                <a:sym typeface="Times New Roman"/>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91" name="Shape 91"/>
        <p:cNvGrpSpPr/>
        <p:nvPr/>
      </p:nvGrpSpPr>
      <p:grpSpPr>
        <a:xfrm>
          <a:off x="0" y="0"/>
          <a:ext cx="0" cy="0"/>
          <a:chOff x="0" y="0"/>
          <a:chExt cx="0" cy="0"/>
        </a:xfrm>
      </p:grpSpPr>
      <p:sp>
        <p:nvSpPr>
          <p:cNvPr id="92" name="Google Shape;92;p60"/>
          <p:cNvSpPr txBox="1"/>
          <p:nvPr>
            <p:ph type="title"/>
          </p:nvPr>
        </p:nvSpPr>
        <p:spPr>
          <a:xfrm rot="5400000">
            <a:off x="4694238" y="2209802"/>
            <a:ext cx="5851525" cy="19812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3" name="Google Shape;93;p60"/>
          <p:cNvSpPr txBox="1"/>
          <p:nvPr>
            <p:ph idx="1" type="body"/>
          </p:nvPr>
        </p:nvSpPr>
        <p:spPr>
          <a:xfrm rot="5400000">
            <a:off x="617537" y="266701"/>
            <a:ext cx="5851525" cy="5867400"/>
          </a:xfrm>
          <a:prstGeom prst="rect">
            <a:avLst/>
          </a:prstGeom>
          <a:noFill/>
          <a:ln>
            <a:noFill/>
          </a:ln>
        </p:spPr>
        <p:txBody>
          <a:bodyPr anchorCtr="0" anchor="t" bIns="45700" lIns="91425" spcFirstLastPara="1" rIns="91425" wrap="square" tIns="45700">
            <a:noAutofit/>
          </a:bodyPr>
          <a:lstStyle>
            <a:lvl1pPr indent="-325755" lvl="0" marL="457200" algn="l">
              <a:spcBef>
                <a:spcPts val="700"/>
              </a:spcBef>
              <a:spcAft>
                <a:spcPts val="0"/>
              </a:spcAft>
              <a:buSzPts val="1530"/>
              <a:buChar char="🞕"/>
              <a:defRPr/>
            </a:lvl1pPr>
            <a:lvl2pPr indent="-320040" lvl="1" marL="914400" algn="l">
              <a:spcBef>
                <a:spcPts val="360"/>
              </a:spcBef>
              <a:spcAft>
                <a:spcPts val="0"/>
              </a:spcAft>
              <a:buSzPts val="1440"/>
              <a:buChar char="●"/>
              <a:defRPr/>
            </a:lvl2pPr>
            <a:lvl3pPr indent="-302894" lvl="2" marL="1371600" algn="l">
              <a:spcBef>
                <a:spcPts val="360"/>
              </a:spcBef>
              <a:spcAft>
                <a:spcPts val="0"/>
              </a:spcAft>
              <a:buSzPts val="1170"/>
              <a:buChar char="🞔"/>
              <a:defRPr/>
            </a:lvl3pPr>
            <a:lvl4pPr indent="-342900" lvl="3" marL="1828800" algn="l">
              <a:spcBef>
                <a:spcPts val="360"/>
              </a:spcBef>
              <a:spcAft>
                <a:spcPts val="0"/>
              </a:spcAft>
              <a:buSzPts val="1800"/>
              <a:buChar char="•"/>
              <a:defRPr/>
            </a:lvl4pPr>
            <a:lvl5pPr indent="-285750" lvl="4" marL="2286000" algn="l">
              <a:spcBef>
                <a:spcPts val="360"/>
              </a:spcBef>
              <a:spcAft>
                <a:spcPts val="0"/>
              </a:spcAft>
              <a:buSzPts val="900"/>
              <a:buChar char="■"/>
              <a:defRPr/>
            </a:lvl5pPr>
            <a:lvl6pPr indent="-342900" lvl="5" marL="2743200" algn="l">
              <a:spcBef>
                <a:spcPts val="360"/>
              </a:spcBef>
              <a:spcAft>
                <a:spcPts val="0"/>
              </a:spcAft>
              <a:buSzPts val="1800"/>
              <a:buChar char="●"/>
              <a:defRPr/>
            </a:lvl6pPr>
            <a:lvl7pPr indent="-342900" lvl="6" marL="3200400" algn="l">
              <a:spcBef>
                <a:spcPts val="360"/>
              </a:spcBef>
              <a:spcAft>
                <a:spcPts val="0"/>
              </a:spcAft>
              <a:buSzPts val="180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
        <p:nvSpPr>
          <p:cNvPr id="94" name="Google Shape;94;p60"/>
          <p:cNvSpPr txBox="1"/>
          <p:nvPr>
            <p:ph idx="10" type="dt"/>
          </p:nvPr>
        </p:nvSpPr>
        <p:spPr>
          <a:xfrm>
            <a:off x="6477000" y="6421437"/>
            <a:ext cx="2133600" cy="365125"/>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5" name="Google Shape;95;p60"/>
          <p:cNvSpPr txBox="1"/>
          <p:nvPr>
            <p:ph idx="11" type="ftr"/>
          </p:nvPr>
        </p:nvSpPr>
        <p:spPr>
          <a:xfrm>
            <a:off x="914400" y="6421437"/>
            <a:ext cx="5562600" cy="365125"/>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6" name="Google Shape;96;p60"/>
          <p:cNvSpPr txBox="1"/>
          <p:nvPr>
            <p:ph idx="12" type="sldNum"/>
          </p:nvPr>
        </p:nvSpPr>
        <p:spPr>
          <a:xfrm>
            <a:off x="8610600" y="6421437"/>
            <a:ext cx="457200" cy="365125"/>
          </a:xfrm>
          <a:prstGeom prst="rect">
            <a:avLst/>
          </a:prstGeom>
          <a:noFill/>
          <a:ln>
            <a:noFill/>
          </a:ln>
        </p:spPr>
        <p:txBody>
          <a:bodyPr anchorCtr="0" anchor="b" bIns="45700" lIns="91425" spcFirstLastPara="1" rIns="91425" wrap="square" tIns="45700">
            <a:noAutofit/>
          </a:bodyPr>
          <a:lstStyle>
            <a:lvl1pPr indent="0" lvl="0" marL="0" marR="0" algn="l">
              <a:lnSpc>
                <a:spcPct val="100000"/>
              </a:lnSpc>
              <a:spcBef>
                <a:spcPts val="0"/>
              </a:spcBef>
              <a:spcAft>
                <a:spcPts val="0"/>
              </a:spcAft>
              <a:buClr>
                <a:schemeClr val="lt2"/>
              </a:buClr>
              <a:buSzPts val="1200"/>
              <a:buFont typeface="Times New Roman"/>
              <a:buNone/>
              <a:defRPr b="0" i="0" sz="1200" u="none">
                <a:solidFill>
                  <a:schemeClr val="lt2"/>
                </a:solidFill>
                <a:latin typeface="Times New Roman"/>
                <a:ea typeface="Times New Roman"/>
                <a:cs typeface="Times New Roman"/>
                <a:sym typeface="Times New Roman"/>
              </a:defRPr>
            </a:lvl1pPr>
            <a:lvl2pPr indent="0" lvl="1" marL="0" marR="0" algn="l">
              <a:lnSpc>
                <a:spcPct val="100000"/>
              </a:lnSpc>
              <a:spcBef>
                <a:spcPts val="0"/>
              </a:spcBef>
              <a:spcAft>
                <a:spcPts val="0"/>
              </a:spcAft>
              <a:buClr>
                <a:schemeClr val="lt2"/>
              </a:buClr>
              <a:buSzPts val="1200"/>
              <a:buFont typeface="Times New Roman"/>
              <a:buNone/>
              <a:defRPr b="0" i="0" sz="1200" u="none">
                <a:solidFill>
                  <a:schemeClr val="lt2"/>
                </a:solidFill>
                <a:latin typeface="Times New Roman"/>
                <a:ea typeface="Times New Roman"/>
                <a:cs typeface="Times New Roman"/>
                <a:sym typeface="Times New Roman"/>
              </a:defRPr>
            </a:lvl2pPr>
            <a:lvl3pPr indent="0" lvl="2" marL="0" marR="0" algn="l">
              <a:lnSpc>
                <a:spcPct val="100000"/>
              </a:lnSpc>
              <a:spcBef>
                <a:spcPts val="0"/>
              </a:spcBef>
              <a:spcAft>
                <a:spcPts val="0"/>
              </a:spcAft>
              <a:buClr>
                <a:schemeClr val="lt2"/>
              </a:buClr>
              <a:buSzPts val="1200"/>
              <a:buFont typeface="Times New Roman"/>
              <a:buNone/>
              <a:defRPr b="0" i="0" sz="1200" u="none">
                <a:solidFill>
                  <a:schemeClr val="lt2"/>
                </a:solidFill>
                <a:latin typeface="Times New Roman"/>
                <a:ea typeface="Times New Roman"/>
                <a:cs typeface="Times New Roman"/>
                <a:sym typeface="Times New Roman"/>
              </a:defRPr>
            </a:lvl3pPr>
            <a:lvl4pPr indent="0" lvl="3" marL="0" marR="0" algn="l">
              <a:lnSpc>
                <a:spcPct val="100000"/>
              </a:lnSpc>
              <a:spcBef>
                <a:spcPts val="0"/>
              </a:spcBef>
              <a:spcAft>
                <a:spcPts val="0"/>
              </a:spcAft>
              <a:buClr>
                <a:schemeClr val="lt2"/>
              </a:buClr>
              <a:buSzPts val="1200"/>
              <a:buFont typeface="Times New Roman"/>
              <a:buNone/>
              <a:defRPr b="0" i="0" sz="1200" u="none">
                <a:solidFill>
                  <a:schemeClr val="lt2"/>
                </a:solidFill>
                <a:latin typeface="Times New Roman"/>
                <a:ea typeface="Times New Roman"/>
                <a:cs typeface="Times New Roman"/>
                <a:sym typeface="Times New Roman"/>
              </a:defRPr>
            </a:lvl4pPr>
            <a:lvl5pPr indent="0" lvl="4" marL="0" marR="0" algn="l">
              <a:lnSpc>
                <a:spcPct val="100000"/>
              </a:lnSpc>
              <a:spcBef>
                <a:spcPts val="0"/>
              </a:spcBef>
              <a:spcAft>
                <a:spcPts val="0"/>
              </a:spcAft>
              <a:buClr>
                <a:schemeClr val="lt2"/>
              </a:buClr>
              <a:buSzPts val="1200"/>
              <a:buFont typeface="Times New Roman"/>
              <a:buNone/>
              <a:defRPr b="0" i="0" sz="1200" u="none">
                <a:solidFill>
                  <a:schemeClr val="lt2"/>
                </a:solidFill>
                <a:latin typeface="Times New Roman"/>
                <a:ea typeface="Times New Roman"/>
                <a:cs typeface="Times New Roman"/>
                <a:sym typeface="Times New Roman"/>
              </a:defRPr>
            </a:lvl5pPr>
            <a:lvl6pPr indent="0" lvl="5" marL="0" marR="0" algn="l">
              <a:lnSpc>
                <a:spcPct val="100000"/>
              </a:lnSpc>
              <a:spcBef>
                <a:spcPts val="0"/>
              </a:spcBef>
              <a:spcAft>
                <a:spcPts val="0"/>
              </a:spcAft>
              <a:buClr>
                <a:schemeClr val="lt2"/>
              </a:buClr>
              <a:buSzPts val="1200"/>
              <a:buFont typeface="Times New Roman"/>
              <a:buNone/>
              <a:defRPr b="0" i="0" sz="1200" u="none">
                <a:solidFill>
                  <a:schemeClr val="lt2"/>
                </a:solidFill>
                <a:latin typeface="Times New Roman"/>
                <a:ea typeface="Times New Roman"/>
                <a:cs typeface="Times New Roman"/>
                <a:sym typeface="Times New Roman"/>
              </a:defRPr>
            </a:lvl6pPr>
            <a:lvl7pPr indent="0" lvl="6" marL="0" marR="0" algn="l">
              <a:lnSpc>
                <a:spcPct val="100000"/>
              </a:lnSpc>
              <a:spcBef>
                <a:spcPts val="0"/>
              </a:spcBef>
              <a:spcAft>
                <a:spcPts val="0"/>
              </a:spcAft>
              <a:buClr>
                <a:schemeClr val="lt2"/>
              </a:buClr>
              <a:buSzPts val="1200"/>
              <a:buFont typeface="Times New Roman"/>
              <a:buNone/>
              <a:defRPr b="0" i="0" sz="1200" u="none">
                <a:solidFill>
                  <a:schemeClr val="lt2"/>
                </a:solidFill>
                <a:latin typeface="Times New Roman"/>
                <a:ea typeface="Times New Roman"/>
                <a:cs typeface="Times New Roman"/>
                <a:sym typeface="Times New Roman"/>
              </a:defRPr>
            </a:lvl7pPr>
            <a:lvl8pPr indent="0" lvl="7" marL="0" marR="0" algn="l">
              <a:lnSpc>
                <a:spcPct val="100000"/>
              </a:lnSpc>
              <a:spcBef>
                <a:spcPts val="0"/>
              </a:spcBef>
              <a:spcAft>
                <a:spcPts val="0"/>
              </a:spcAft>
              <a:buClr>
                <a:schemeClr val="lt2"/>
              </a:buClr>
              <a:buSzPts val="1200"/>
              <a:buFont typeface="Times New Roman"/>
              <a:buNone/>
              <a:defRPr b="0" i="0" sz="1200" u="none">
                <a:solidFill>
                  <a:schemeClr val="lt2"/>
                </a:solidFill>
                <a:latin typeface="Times New Roman"/>
                <a:ea typeface="Times New Roman"/>
                <a:cs typeface="Times New Roman"/>
                <a:sym typeface="Times New Roman"/>
              </a:defRPr>
            </a:lvl8pPr>
            <a:lvl9pPr indent="0" lvl="8" marL="0" marR="0" algn="l">
              <a:lnSpc>
                <a:spcPct val="100000"/>
              </a:lnSpc>
              <a:spcBef>
                <a:spcPts val="0"/>
              </a:spcBef>
              <a:spcAft>
                <a:spcPts val="0"/>
              </a:spcAft>
              <a:buClr>
                <a:schemeClr val="lt2"/>
              </a:buClr>
              <a:buSzPts val="1200"/>
              <a:buFont typeface="Times New Roman"/>
              <a:buNone/>
              <a:defRPr b="0" i="0" sz="1200" u="none">
                <a:solidFill>
                  <a:schemeClr val="lt2"/>
                </a:solidFill>
                <a:latin typeface="Times New Roman"/>
                <a:ea typeface="Times New Roman"/>
                <a:cs typeface="Times New Roman"/>
                <a:sym typeface="Times New Roman"/>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97" name="Shape 97"/>
        <p:cNvGrpSpPr/>
        <p:nvPr/>
      </p:nvGrpSpPr>
      <p:grpSpPr>
        <a:xfrm>
          <a:off x="0" y="0"/>
          <a:ext cx="0" cy="0"/>
          <a:chOff x="0" y="0"/>
          <a:chExt cx="0" cy="0"/>
        </a:xfrm>
      </p:grpSpPr>
      <p:sp>
        <p:nvSpPr>
          <p:cNvPr id="98" name="Google Shape;98;p61"/>
          <p:cNvSpPr txBox="1"/>
          <p:nvPr>
            <p:ph type="title"/>
          </p:nvPr>
        </p:nvSpPr>
        <p:spPr>
          <a:xfrm>
            <a:off x="914400" y="512762"/>
            <a:ext cx="7772400" cy="91440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9" name="Google Shape;99;p61"/>
          <p:cNvSpPr txBox="1"/>
          <p:nvPr>
            <p:ph idx="1" type="body"/>
          </p:nvPr>
        </p:nvSpPr>
        <p:spPr>
          <a:xfrm rot="5400000">
            <a:off x="2408237" y="77787"/>
            <a:ext cx="4784725" cy="7772400"/>
          </a:xfrm>
          <a:prstGeom prst="rect">
            <a:avLst/>
          </a:prstGeom>
          <a:noFill/>
          <a:ln>
            <a:noFill/>
          </a:ln>
        </p:spPr>
        <p:txBody>
          <a:bodyPr anchorCtr="0" anchor="t" bIns="45700" lIns="91425" spcFirstLastPara="1" rIns="91425" wrap="square" tIns="45700">
            <a:noAutofit/>
          </a:bodyPr>
          <a:lstStyle>
            <a:lvl1pPr indent="-325755" lvl="0" marL="457200" algn="l">
              <a:spcBef>
                <a:spcPts val="700"/>
              </a:spcBef>
              <a:spcAft>
                <a:spcPts val="0"/>
              </a:spcAft>
              <a:buSzPts val="1530"/>
              <a:buChar char="🞕"/>
              <a:defRPr/>
            </a:lvl1pPr>
            <a:lvl2pPr indent="-320040" lvl="1" marL="914400" algn="l">
              <a:spcBef>
                <a:spcPts val="360"/>
              </a:spcBef>
              <a:spcAft>
                <a:spcPts val="0"/>
              </a:spcAft>
              <a:buSzPts val="1440"/>
              <a:buChar char="●"/>
              <a:defRPr/>
            </a:lvl2pPr>
            <a:lvl3pPr indent="-302894" lvl="2" marL="1371600" algn="l">
              <a:spcBef>
                <a:spcPts val="360"/>
              </a:spcBef>
              <a:spcAft>
                <a:spcPts val="0"/>
              </a:spcAft>
              <a:buSzPts val="1170"/>
              <a:buChar char="🞔"/>
              <a:defRPr/>
            </a:lvl3pPr>
            <a:lvl4pPr indent="-342900" lvl="3" marL="1828800" algn="l">
              <a:spcBef>
                <a:spcPts val="360"/>
              </a:spcBef>
              <a:spcAft>
                <a:spcPts val="0"/>
              </a:spcAft>
              <a:buSzPts val="1800"/>
              <a:buChar char="•"/>
              <a:defRPr/>
            </a:lvl4pPr>
            <a:lvl5pPr indent="-285750" lvl="4" marL="2286000" algn="l">
              <a:spcBef>
                <a:spcPts val="360"/>
              </a:spcBef>
              <a:spcAft>
                <a:spcPts val="0"/>
              </a:spcAft>
              <a:buSzPts val="900"/>
              <a:buChar char="■"/>
              <a:defRPr/>
            </a:lvl5pPr>
            <a:lvl6pPr indent="-342900" lvl="5" marL="2743200" algn="l">
              <a:spcBef>
                <a:spcPts val="360"/>
              </a:spcBef>
              <a:spcAft>
                <a:spcPts val="0"/>
              </a:spcAft>
              <a:buSzPts val="1800"/>
              <a:buChar char="●"/>
              <a:defRPr/>
            </a:lvl6pPr>
            <a:lvl7pPr indent="-342900" lvl="6" marL="3200400" algn="l">
              <a:spcBef>
                <a:spcPts val="360"/>
              </a:spcBef>
              <a:spcAft>
                <a:spcPts val="0"/>
              </a:spcAft>
              <a:buSzPts val="180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
        <p:nvSpPr>
          <p:cNvPr id="100" name="Google Shape;100;p61"/>
          <p:cNvSpPr txBox="1"/>
          <p:nvPr>
            <p:ph idx="10" type="dt"/>
          </p:nvPr>
        </p:nvSpPr>
        <p:spPr>
          <a:xfrm>
            <a:off x="6477000" y="6421437"/>
            <a:ext cx="2133600" cy="365125"/>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1" name="Google Shape;101;p61"/>
          <p:cNvSpPr txBox="1"/>
          <p:nvPr>
            <p:ph idx="11" type="ftr"/>
          </p:nvPr>
        </p:nvSpPr>
        <p:spPr>
          <a:xfrm>
            <a:off x="914400" y="6421437"/>
            <a:ext cx="5562600" cy="365125"/>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2" name="Google Shape;102;p61"/>
          <p:cNvSpPr txBox="1"/>
          <p:nvPr>
            <p:ph idx="12" type="sldNum"/>
          </p:nvPr>
        </p:nvSpPr>
        <p:spPr>
          <a:xfrm>
            <a:off x="8610600" y="6421437"/>
            <a:ext cx="457200" cy="365125"/>
          </a:xfrm>
          <a:prstGeom prst="rect">
            <a:avLst/>
          </a:prstGeom>
          <a:noFill/>
          <a:ln>
            <a:noFill/>
          </a:ln>
        </p:spPr>
        <p:txBody>
          <a:bodyPr anchorCtr="0" anchor="b" bIns="45700" lIns="91425" spcFirstLastPara="1" rIns="91425" wrap="square" tIns="45700">
            <a:noAutofit/>
          </a:bodyPr>
          <a:lstStyle>
            <a:lvl1pPr indent="0" lvl="0" marL="0" marR="0" algn="l">
              <a:lnSpc>
                <a:spcPct val="100000"/>
              </a:lnSpc>
              <a:spcBef>
                <a:spcPts val="0"/>
              </a:spcBef>
              <a:spcAft>
                <a:spcPts val="0"/>
              </a:spcAft>
              <a:buClr>
                <a:schemeClr val="lt2"/>
              </a:buClr>
              <a:buSzPts val="1200"/>
              <a:buFont typeface="Times New Roman"/>
              <a:buNone/>
              <a:defRPr b="0" i="0" sz="1200" u="none">
                <a:solidFill>
                  <a:schemeClr val="lt2"/>
                </a:solidFill>
                <a:latin typeface="Times New Roman"/>
                <a:ea typeface="Times New Roman"/>
                <a:cs typeface="Times New Roman"/>
                <a:sym typeface="Times New Roman"/>
              </a:defRPr>
            </a:lvl1pPr>
            <a:lvl2pPr indent="0" lvl="1" marL="0" marR="0" algn="l">
              <a:lnSpc>
                <a:spcPct val="100000"/>
              </a:lnSpc>
              <a:spcBef>
                <a:spcPts val="0"/>
              </a:spcBef>
              <a:spcAft>
                <a:spcPts val="0"/>
              </a:spcAft>
              <a:buClr>
                <a:schemeClr val="lt2"/>
              </a:buClr>
              <a:buSzPts val="1200"/>
              <a:buFont typeface="Times New Roman"/>
              <a:buNone/>
              <a:defRPr b="0" i="0" sz="1200" u="none">
                <a:solidFill>
                  <a:schemeClr val="lt2"/>
                </a:solidFill>
                <a:latin typeface="Times New Roman"/>
                <a:ea typeface="Times New Roman"/>
                <a:cs typeface="Times New Roman"/>
                <a:sym typeface="Times New Roman"/>
              </a:defRPr>
            </a:lvl2pPr>
            <a:lvl3pPr indent="0" lvl="2" marL="0" marR="0" algn="l">
              <a:lnSpc>
                <a:spcPct val="100000"/>
              </a:lnSpc>
              <a:spcBef>
                <a:spcPts val="0"/>
              </a:spcBef>
              <a:spcAft>
                <a:spcPts val="0"/>
              </a:spcAft>
              <a:buClr>
                <a:schemeClr val="lt2"/>
              </a:buClr>
              <a:buSzPts val="1200"/>
              <a:buFont typeface="Times New Roman"/>
              <a:buNone/>
              <a:defRPr b="0" i="0" sz="1200" u="none">
                <a:solidFill>
                  <a:schemeClr val="lt2"/>
                </a:solidFill>
                <a:latin typeface="Times New Roman"/>
                <a:ea typeface="Times New Roman"/>
                <a:cs typeface="Times New Roman"/>
                <a:sym typeface="Times New Roman"/>
              </a:defRPr>
            </a:lvl3pPr>
            <a:lvl4pPr indent="0" lvl="3" marL="0" marR="0" algn="l">
              <a:lnSpc>
                <a:spcPct val="100000"/>
              </a:lnSpc>
              <a:spcBef>
                <a:spcPts val="0"/>
              </a:spcBef>
              <a:spcAft>
                <a:spcPts val="0"/>
              </a:spcAft>
              <a:buClr>
                <a:schemeClr val="lt2"/>
              </a:buClr>
              <a:buSzPts val="1200"/>
              <a:buFont typeface="Times New Roman"/>
              <a:buNone/>
              <a:defRPr b="0" i="0" sz="1200" u="none">
                <a:solidFill>
                  <a:schemeClr val="lt2"/>
                </a:solidFill>
                <a:latin typeface="Times New Roman"/>
                <a:ea typeface="Times New Roman"/>
                <a:cs typeface="Times New Roman"/>
                <a:sym typeface="Times New Roman"/>
              </a:defRPr>
            </a:lvl4pPr>
            <a:lvl5pPr indent="0" lvl="4" marL="0" marR="0" algn="l">
              <a:lnSpc>
                <a:spcPct val="100000"/>
              </a:lnSpc>
              <a:spcBef>
                <a:spcPts val="0"/>
              </a:spcBef>
              <a:spcAft>
                <a:spcPts val="0"/>
              </a:spcAft>
              <a:buClr>
                <a:schemeClr val="lt2"/>
              </a:buClr>
              <a:buSzPts val="1200"/>
              <a:buFont typeface="Times New Roman"/>
              <a:buNone/>
              <a:defRPr b="0" i="0" sz="1200" u="none">
                <a:solidFill>
                  <a:schemeClr val="lt2"/>
                </a:solidFill>
                <a:latin typeface="Times New Roman"/>
                <a:ea typeface="Times New Roman"/>
                <a:cs typeface="Times New Roman"/>
                <a:sym typeface="Times New Roman"/>
              </a:defRPr>
            </a:lvl5pPr>
            <a:lvl6pPr indent="0" lvl="5" marL="0" marR="0" algn="l">
              <a:lnSpc>
                <a:spcPct val="100000"/>
              </a:lnSpc>
              <a:spcBef>
                <a:spcPts val="0"/>
              </a:spcBef>
              <a:spcAft>
                <a:spcPts val="0"/>
              </a:spcAft>
              <a:buClr>
                <a:schemeClr val="lt2"/>
              </a:buClr>
              <a:buSzPts val="1200"/>
              <a:buFont typeface="Times New Roman"/>
              <a:buNone/>
              <a:defRPr b="0" i="0" sz="1200" u="none">
                <a:solidFill>
                  <a:schemeClr val="lt2"/>
                </a:solidFill>
                <a:latin typeface="Times New Roman"/>
                <a:ea typeface="Times New Roman"/>
                <a:cs typeface="Times New Roman"/>
                <a:sym typeface="Times New Roman"/>
              </a:defRPr>
            </a:lvl6pPr>
            <a:lvl7pPr indent="0" lvl="6" marL="0" marR="0" algn="l">
              <a:lnSpc>
                <a:spcPct val="100000"/>
              </a:lnSpc>
              <a:spcBef>
                <a:spcPts val="0"/>
              </a:spcBef>
              <a:spcAft>
                <a:spcPts val="0"/>
              </a:spcAft>
              <a:buClr>
                <a:schemeClr val="lt2"/>
              </a:buClr>
              <a:buSzPts val="1200"/>
              <a:buFont typeface="Times New Roman"/>
              <a:buNone/>
              <a:defRPr b="0" i="0" sz="1200" u="none">
                <a:solidFill>
                  <a:schemeClr val="lt2"/>
                </a:solidFill>
                <a:latin typeface="Times New Roman"/>
                <a:ea typeface="Times New Roman"/>
                <a:cs typeface="Times New Roman"/>
                <a:sym typeface="Times New Roman"/>
              </a:defRPr>
            </a:lvl7pPr>
            <a:lvl8pPr indent="0" lvl="7" marL="0" marR="0" algn="l">
              <a:lnSpc>
                <a:spcPct val="100000"/>
              </a:lnSpc>
              <a:spcBef>
                <a:spcPts val="0"/>
              </a:spcBef>
              <a:spcAft>
                <a:spcPts val="0"/>
              </a:spcAft>
              <a:buClr>
                <a:schemeClr val="lt2"/>
              </a:buClr>
              <a:buSzPts val="1200"/>
              <a:buFont typeface="Times New Roman"/>
              <a:buNone/>
              <a:defRPr b="0" i="0" sz="1200" u="none">
                <a:solidFill>
                  <a:schemeClr val="lt2"/>
                </a:solidFill>
                <a:latin typeface="Times New Roman"/>
                <a:ea typeface="Times New Roman"/>
                <a:cs typeface="Times New Roman"/>
                <a:sym typeface="Times New Roman"/>
              </a:defRPr>
            </a:lvl8pPr>
            <a:lvl9pPr indent="0" lvl="8" marL="0" marR="0" algn="l">
              <a:lnSpc>
                <a:spcPct val="100000"/>
              </a:lnSpc>
              <a:spcBef>
                <a:spcPts val="0"/>
              </a:spcBef>
              <a:spcAft>
                <a:spcPts val="0"/>
              </a:spcAft>
              <a:buClr>
                <a:schemeClr val="lt2"/>
              </a:buClr>
              <a:buSzPts val="1200"/>
              <a:buFont typeface="Times New Roman"/>
              <a:buNone/>
              <a:defRPr b="0" i="0" sz="1200" u="none">
                <a:solidFill>
                  <a:schemeClr val="lt2"/>
                </a:solidFill>
                <a:latin typeface="Times New Roman"/>
                <a:ea typeface="Times New Roman"/>
                <a:cs typeface="Times New Roman"/>
                <a:sym typeface="Times New Roman"/>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103" name="Shape 103"/>
        <p:cNvGrpSpPr/>
        <p:nvPr/>
      </p:nvGrpSpPr>
      <p:grpSpPr>
        <a:xfrm>
          <a:off x="0" y="0"/>
          <a:ext cx="0" cy="0"/>
          <a:chOff x="0" y="0"/>
          <a:chExt cx="0" cy="0"/>
        </a:xfrm>
      </p:grpSpPr>
      <p:sp>
        <p:nvSpPr>
          <p:cNvPr id="104" name="Google Shape;104;p62"/>
          <p:cNvSpPr txBox="1"/>
          <p:nvPr>
            <p:ph type="title"/>
          </p:nvPr>
        </p:nvSpPr>
        <p:spPr>
          <a:xfrm>
            <a:off x="914400" y="4941829"/>
            <a:ext cx="6858000" cy="701749"/>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Clr>
                <a:srgbClr val="FFFFA3"/>
              </a:buClr>
              <a:buSzPts val="2100"/>
              <a:buFont typeface="Consolas"/>
              <a:buNone/>
              <a:defRPr b="0" sz="21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5" name="Google Shape;105;p62"/>
          <p:cNvSpPr/>
          <p:nvPr>
            <p:ph idx="2" type="pic"/>
          </p:nvPr>
        </p:nvSpPr>
        <p:spPr>
          <a:xfrm>
            <a:off x="914400" y="357166"/>
            <a:ext cx="6858048" cy="4286280"/>
          </a:xfrm>
          <a:prstGeom prst="rect">
            <a:avLst/>
          </a:prstGeom>
          <a:noFill/>
          <a:ln>
            <a:noFill/>
          </a:ln>
        </p:spPr>
        <p:txBody>
          <a:bodyPr anchorCtr="0" anchor="t" bIns="45700" lIns="91425" spcFirstLastPara="1" rIns="91425" wrap="square" tIns="45700">
            <a:normAutofit/>
          </a:bodyPr>
          <a:lstStyle>
            <a:lvl1pPr lvl="0" marR="0" rtl="0" algn="l">
              <a:spcBef>
                <a:spcPts val="700"/>
              </a:spcBef>
              <a:spcAft>
                <a:spcPts val="0"/>
              </a:spcAft>
              <a:buClr>
                <a:srgbClr val="92406E"/>
              </a:buClr>
              <a:buSzPts val="2720"/>
              <a:buFont typeface="Noto Sans Symbols"/>
              <a:buNone/>
              <a:defRPr sz="3200">
                <a:solidFill>
                  <a:schemeClr val="lt1"/>
                </a:solidFill>
                <a:latin typeface="Corbel"/>
                <a:ea typeface="Corbel"/>
                <a:cs typeface="Corbel"/>
                <a:sym typeface="Corbel"/>
              </a:defRPr>
            </a:lvl1pPr>
            <a:lvl2pPr lvl="1" marR="0" rtl="0" algn="l">
              <a:spcBef>
                <a:spcPts val="520"/>
              </a:spcBef>
              <a:spcAft>
                <a:spcPts val="0"/>
              </a:spcAft>
              <a:buClr>
                <a:srgbClr val="D59FBD"/>
              </a:buClr>
              <a:buSzPts val="2080"/>
              <a:buFont typeface="Noto Sans Symbols"/>
              <a:buChar char="●"/>
              <a:defRPr b="0" i="0" sz="2600" u="none" cap="none" strike="noStrike">
                <a:solidFill>
                  <a:schemeClr val="lt1"/>
                </a:solidFill>
                <a:latin typeface="Corbel"/>
                <a:ea typeface="Corbel"/>
                <a:cs typeface="Corbel"/>
                <a:sym typeface="Corbel"/>
              </a:defRPr>
            </a:lvl2pPr>
            <a:lvl3pPr lvl="2" marR="0" rtl="0" algn="l">
              <a:spcBef>
                <a:spcPts val="480"/>
              </a:spcBef>
              <a:spcAft>
                <a:spcPts val="0"/>
              </a:spcAft>
              <a:buClr>
                <a:srgbClr val="E3BFD3"/>
              </a:buClr>
              <a:buSzPts val="1560"/>
              <a:buFont typeface="Noto Sans Symbols"/>
              <a:buChar char="🞔"/>
              <a:defRPr b="0" i="0" sz="2400" u="none" cap="none" strike="noStrike">
                <a:solidFill>
                  <a:schemeClr val="lt1"/>
                </a:solidFill>
                <a:latin typeface="Corbel"/>
                <a:ea typeface="Corbel"/>
                <a:cs typeface="Corbel"/>
                <a:sym typeface="Corbel"/>
              </a:defRPr>
            </a:lvl3pPr>
            <a:lvl4pPr lvl="3" marR="0" rtl="0" algn="l">
              <a:spcBef>
                <a:spcPts val="440"/>
              </a:spcBef>
              <a:spcAft>
                <a:spcPts val="0"/>
              </a:spcAft>
              <a:buClr>
                <a:srgbClr val="F1DFE9"/>
              </a:buClr>
              <a:buSzPts val="2200"/>
              <a:buFont typeface="Arial"/>
              <a:buChar char="•"/>
              <a:defRPr b="0" i="0" sz="2200" u="none" cap="none" strike="noStrike">
                <a:solidFill>
                  <a:schemeClr val="lt1"/>
                </a:solidFill>
                <a:latin typeface="Corbel"/>
                <a:ea typeface="Corbel"/>
                <a:cs typeface="Corbel"/>
                <a:sym typeface="Corbel"/>
              </a:defRPr>
            </a:lvl4pPr>
            <a:lvl5pPr lvl="4" marR="0" rtl="0" algn="l">
              <a:spcBef>
                <a:spcPts val="400"/>
              </a:spcBef>
              <a:spcAft>
                <a:spcPts val="0"/>
              </a:spcAft>
              <a:buClr>
                <a:srgbClr val="92406E"/>
              </a:buClr>
              <a:buSzPts val="1000"/>
              <a:buFont typeface="Noto Sans Symbols"/>
              <a:buChar char="■"/>
              <a:defRPr b="0" i="0" sz="2000" u="none" cap="none" strike="noStrike">
                <a:solidFill>
                  <a:schemeClr val="lt1"/>
                </a:solidFill>
                <a:latin typeface="Corbel"/>
                <a:ea typeface="Corbel"/>
                <a:cs typeface="Corbel"/>
                <a:sym typeface="Corbel"/>
              </a:defRPr>
            </a:lvl5pPr>
            <a:lvl6pPr lvl="5" marR="0" rtl="0" algn="l">
              <a:spcBef>
                <a:spcPts val="360"/>
              </a:spcBef>
              <a:spcAft>
                <a:spcPts val="0"/>
              </a:spcAft>
              <a:buClr>
                <a:schemeClr val="accent3"/>
              </a:buClr>
              <a:buSzPts val="1800"/>
              <a:buFont typeface="Noto Sans Symbols"/>
              <a:buChar char="●"/>
              <a:defRPr b="0" i="0" sz="1800" u="none" cap="none" strike="noStrike">
                <a:solidFill>
                  <a:schemeClr val="lt1"/>
                </a:solidFill>
                <a:latin typeface="Corbel"/>
                <a:ea typeface="Corbel"/>
                <a:cs typeface="Corbel"/>
                <a:sym typeface="Corbel"/>
              </a:defRPr>
            </a:lvl6pPr>
            <a:lvl7pPr lvl="6" marR="0" rtl="0" algn="l">
              <a:spcBef>
                <a:spcPts val="320"/>
              </a:spcBef>
              <a:spcAft>
                <a:spcPts val="0"/>
              </a:spcAft>
              <a:buClr>
                <a:schemeClr val="accent4"/>
              </a:buClr>
              <a:buSzPts val="1600"/>
              <a:buFont typeface="Noto Sans Symbols"/>
              <a:buChar char="●"/>
              <a:defRPr b="0" i="0" sz="1600" u="none" cap="none" strike="noStrike">
                <a:solidFill>
                  <a:schemeClr val="lt1"/>
                </a:solidFill>
                <a:latin typeface="Corbel"/>
                <a:ea typeface="Corbel"/>
                <a:cs typeface="Corbel"/>
                <a:sym typeface="Corbel"/>
              </a:defRPr>
            </a:lvl7pPr>
            <a:lvl8pPr lvl="7" marR="0" rtl="0" algn="l">
              <a:spcBef>
                <a:spcPts val="320"/>
              </a:spcBef>
              <a:spcAft>
                <a:spcPts val="0"/>
              </a:spcAft>
              <a:buClr>
                <a:schemeClr val="accent4"/>
              </a:buClr>
              <a:buSzPts val="1600"/>
              <a:buFont typeface="Noto Sans Symbols"/>
              <a:buChar char="●"/>
              <a:defRPr b="0" i="0" sz="1600" u="none" cap="none" strike="noStrike">
                <a:solidFill>
                  <a:schemeClr val="lt1"/>
                </a:solidFill>
                <a:latin typeface="Corbel"/>
                <a:ea typeface="Corbel"/>
                <a:cs typeface="Corbel"/>
                <a:sym typeface="Corbel"/>
              </a:defRPr>
            </a:lvl8pPr>
            <a:lvl9pPr lvl="8" marR="0" rtl="0" algn="l">
              <a:spcBef>
                <a:spcPts val="320"/>
              </a:spcBef>
              <a:spcAft>
                <a:spcPts val="0"/>
              </a:spcAft>
              <a:buClr>
                <a:schemeClr val="accent4"/>
              </a:buClr>
              <a:buSzPts val="1600"/>
              <a:buFont typeface="Noto Sans Symbols"/>
              <a:buChar char="●"/>
              <a:defRPr b="0" i="0" sz="1600" u="none" cap="none" strike="noStrike">
                <a:solidFill>
                  <a:schemeClr val="lt1"/>
                </a:solidFill>
                <a:latin typeface="Corbel"/>
                <a:ea typeface="Corbel"/>
                <a:cs typeface="Corbel"/>
                <a:sym typeface="Corbel"/>
              </a:defRPr>
            </a:lvl9pPr>
          </a:lstStyle>
          <a:p/>
        </p:txBody>
      </p:sp>
      <p:sp>
        <p:nvSpPr>
          <p:cNvPr id="106" name="Google Shape;106;p62"/>
          <p:cNvSpPr txBox="1"/>
          <p:nvPr>
            <p:ph idx="1" type="body"/>
          </p:nvPr>
        </p:nvSpPr>
        <p:spPr>
          <a:xfrm>
            <a:off x="914400" y="5643578"/>
            <a:ext cx="6858000" cy="428628"/>
          </a:xfrm>
          <a:prstGeom prst="rect">
            <a:avLst/>
          </a:prstGeom>
          <a:noFill/>
          <a:ln>
            <a:noFill/>
          </a:ln>
        </p:spPr>
        <p:txBody>
          <a:bodyPr anchorCtr="0" anchor="t" bIns="45700" lIns="91425" spcFirstLastPara="1" rIns="91425" wrap="square" tIns="45700">
            <a:normAutofit/>
          </a:bodyPr>
          <a:lstStyle>
            <a:lvl1pPr indent="-228600" lvl="0" marL="457200" algn="l">
              <a:spcBef>
                <a:spcPts val="0"/>
              </a:spcBef>
              <a:spcAft>
                <a:spcPts val="0"/>
              </a:spcAft>
              <a:buSzPts val="935"/>
              <a:buNone/>
              <a:defRPr sz="1100">
                <a:solidFill>
                  <a:srgbClr val="FFFFFF"/>
                </a:solidFill>
              </a:defRPr>
            </a:lvl1pPr>
            <a:lvl2pPr indent="-289560" lvl="1" marL="914400" algn="l">
              <a:spcBef>
                <a:spcPts val="240"/>
              </a:spcBef>
              <a:spcAft>
                <a:spcPts val="0"/>
              </a:spcAft>
              <a:buSzPts val="960"/>
              <a:buChar char="●"/>
              <a:defRPr sz="1200"/>
            </a:lvl2pPr>
            <a:lvl3pPr indent="-269875" lvl="2" marL="1371600" algn="l">
              <a:spcBef>
                <a:spcPts val="200"/>
              </a:spcBef>
              <a:spcAft>
                <a:spcPts val="0"/>
              </a:spcAft>
              <a:buSzPts val="650"/>
              <a:buChar char="🞔"/>
              <a:defRPr sz="1000"/>
            </a:lvl3pPr>
            <a:lvl4pPr indent="-285750" lvl="3" marL="1828800" algn="l">
              <a:spcBef>
                <a:spcPts val="180"/>
              </a:spcBef>
              <a:spcAft>
                <a:spcPts val="0"/>
              </a:spcAft>
              <a:buSzPts val="900"/>
              <a:buChar char="•"/>
              <a:defRPr sz="900"/>
            </a:lvl4pPr>
            <a:lvl5pPr indent="-257175" lvl="4" marL="2286000" algn="l">
              <a:spcBef>
                <a:spcPts val="180"/>
              </a:spcBef>
              <a:spcAft>
                <a:spcPts val="0"/>
              </a:spcAft>
              <a:buSzPts val="450"/>
              <a:buChar char="■"/>
              <a:defRPr sz="900"/>
            </a:lvl5pPr>
            <a:lvl6pPr indent="-342900" lvl="5" marL="2743200" algn="l">
              <a:spcBef>
                <a:spcPts val="360"/>
              </a:spcBef>
              <a:spcAft>
                <a:spcPts val="0"/>
              </a:spcAft>
              <a:buSzPts val="1800"/>
              <a:buChar char="●"/>
              <a:defRPr/>
            </a:lvl6pPr>
            <a:lvl7pPr indent="-342900" lvl="6" marL="3200400" algn="l">
              <a:spcBef>
                <a:spcPts val="360"/>
              </a:spcBef>
              <a:spcAft>
                <a:spcPts val="0"/>
              </a:spcAft>
              <a:buSzPts val="180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
        <p:nvSpPr>
          <p:cNvPr id="107" name="Google Shape;107;p62"/>
          <p:cNvSpPr txBox="1"/>
          <p:nvPr>
            <p:ph idx="10" type="dt"/>
          </p:nvPr>
        </p:nvSpPr>
        <p:spPr>
          <a:xfrm>
            <a:off x="6477000" y="6421437"/>
            <a:ext cx="2133600" cy="365125"/>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8" name="Google Shape;108;p62"/>
          <p:cNvSpPr txBox="1"/>
          <p:nvPr>
            <p:ph idx="11" type="ftr"/>
          </p:nvPr>
        </p:nvSpPr>
        <p:spPr>
          <a:xfrm>
            <a:off x="914400" y="6421437"/>
            <a:ext cx="5562600" cy="365125"/>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9" name="Google Shape;109;p62"/>
          <p:cNvSpPr txBox="1"/>
          <p:nvPr>
            <p:ph idx="12" type="sldNum"/>
          </p:nvPr>
        </p:nvSpPr>
        <p:spPr>
          <a:xfrm>
            <a:off x="8610600" y="6421437"/>
            <a:ext cx="457200" cy="365125"/>
          </a:xfrm>
          <a:prstGeom prst="rect">
            <a:avLst/>
          </a:prstGeom>
          <a:noFill/>
          <a:ln>
            <a:noFill/>
          </a:ln>
        </p:spPr>
        <p:txBody>
          <a:bodyPr anchorCtr="0" anchor="b" bIns="45700" lIns="91425" spcFirstLastPara="1" rIns="91425" wrap="square" tIns="45700">
            <a:noAutofit/>
          </a:bodyPr>
          <a:lstStyle>
            <a:lvl1pPr indent="0" lvl="0" marL="0" marR="0" algn="l">
              <a:lnSpc>
                <a:spcPct val="100000"/>
              </a:lnSpc>
              <a:spcBef>
                <a:spcPts val="0"/>
              </a:spcBef>
              <a:spcAft>
                <a:spcPts val="0"/>
              </a:spcAft>
              <a:buClr>
                <a:schemeClr val="lt2"/>
              </a:buClr>
              <a:buSzPts val="1200"/>
              <a:buFont typeface="Times New Roman"/>
              <a:buNone/>
              <a:defRPr b="0" i="0" sz="1200" u="none">
                <a:solidFill>
                  <a:schemeClr val="lt2"/>
                </a:solidFill>
                <a:latin typeface="Times New Roman"/>
                <a:ea typeface="Times New Roman"/>
                <a:cs typeface="Times New Roman"/>
                <a:sym typeface="Times New Roman"/>
              </a:defRPr>
            </a:lvl1pPr>
            <a:lvl2pPr indent="0" lvl="1" marL="0" marR="0" algn="l">
              <a:lnSpc>
                <a:spcPct val="100000"/>
              </a:lnSpc>
              <a:spcBef>
                <a:spcPts val="0"/>
              </a:spcBef>
              <a:spcAft>
                <a:spcPts val="0"/>
              </a:spcAft>
              <a:buClr>
                <a:schemeClr val="lt2"/>
              </a:buClr>
              <a:buSzPts val="1200"/>
              <a:buFont typeface="Times New Roman"/>
              <a:buNone/>
              <a:defRPr b="0" i="0" sz="1200" u="none">
                <a:solidFill>
                  <a:schemeClr val="lt2"/>
                </a:solidFill>
                <a:latin typeface="Times New Roman"/>
                <a:ea typeface="Times New Roman"/>
                <a:cs typeface="Times New Roman"/>
                <a:sym typeface="Times New Roman"/>
              </a:defRPr>
            </a:lvl2pPr>
            <a:lvl3pPr indent="0" lvl="2" marL="0" marR="0" algn="l">
              <a:lnSpc>
                <a:spcPct val="100000"/>
              </a:lnSpc>
              <a:spcBef>
                <a:spcPts val="0"/>
              </a:spcBef>
              <a:spcAft>
                <a:spcPts val="0"/>
              </a:spcAft>
              <a:buClr>
                <a:schemeClr val="lt2"/>
              </a:buClr>
              <a:buSzPts val="1200"/>
              <a:buFont typeface="Times New Roman"/>
              <a:buNone/>
              <a:defRPr b="0" i="0" sz="1200" u="none">
                <a:solidFill>
                  <a:schemeClr val="lt2"/>
                </a:solidFill>
                <a:latin typeface="Times New Roman"/>
                <a:ea typeface="Times New Roman"/>
                <a:cs typeface="Times New Roman"/>
                <a:sym typeface="Times New Roman"/>
              </a:defRPr>
            </a:lvl3pPr>
            <a:lvl4pPr indent="0" lvl="3" marL="0" marR="0" algn="l">
              <a:lnSpc>
                <a:spcPct val="100000"/>
              </a:lnSpc>
              <a:spcBef>
                <a:spcPts val="0"/>
              </a:spcBef>
              <a:spcAft>
                <a:spcPts val="0"/>
              </a:spcAft>
              <a:buClr>
                <a:schemeClr val="lt2"/>
              </a:buClr>
              <a:buSzPts val="1200"/>
              <a:buFont typeface="Times New Roman"/>
              <a:buNone/>
              <a:defRPr b="0" i="0" sz="1200" u="none">
                <a:solidFill>
                  <a:schemeClr val="lt2"/>
                </a:solidFill>
                <a:latin typeface="Times New Roman"/>
                <a:ea typeface="Times New Roman"/>
                <a:cs typeface="Times New Roman"/>
                <a:sym typeface="Times New Roman"/>
              </a:defRPr>
            </a:lvl4pPr>
            <a:lvl5pPr indent="0" lvl="4" marL="0" marR="0" algn="l">
              <a:lnSpc>
                <a:spcPct val="100000"/>
              </a:lnSpc>
              <a:spcBef>
                <a:spcPts val="0"/>
              </a:spcBef>
              <a:spcAft>
                <a:spcPts val="0"/>
              </a:spcAft>
              <a:buClr>
                <a:schemeClr val="lt2"/>
              </a:buClr>
              <a:buSzPts val="1200"/>
              <a:buFont typeface="Times New Roman"/>
              <a:buNone/>
              <a:defRPr b="0" i="0" sz="1200" u="none">
                <a:solidFill>
                  <a:schemeClr val="lt2"/>
                </a:solidFill>
                <a:latin typeface="Times New Roman"/>
                <a:ea typeface="Times New Roman"/>
                <a:cs typeface="Times New Roman"/>
                <a:sym typeface="Times New Roman"/>
              </a:defRPr>
            </a:lvl5pPr>
            <a:lvl6pPr indent="0" lvl="5" marL="0" marR="0" algn="l">
              <a:lnSpc>
                <a:spcPct val="100000"/>
              </a:lnSpc>
              <a:spcBef>
                <a:spcPts val="0"/>
              </a:spcBef>
              <a:spcAft>
                <a:spcPts val="0"/>
              </a:spcAft>
              <a:buClr>
                <a:schemeClr val="lt2"/>
              </a:buClr>
              <a:buSzPts val="1200"/>
              <a:buFont typeface="Times New Roman"/>
              <a:buNone/>
              <a:defRPr b="0" i="0" sz="1200" u="none">
                <a:solidFill>
                  <a:schemeClr val="lt2"/>
                </a:solidFill>
                <a:latin typeface="Times New Roman"/>
                <a:ea typeface="Times New Roman"/>
                <a:cs typeface="Times New Roman"/>
                <a:sym typeface="Times New Roman"/>
              </a:defRPr>
            </a:lvl6pPr>
            <a:lvl7pPr indent="0" lvl="6" marL="0" marR="0" algn="l">
              <a:lnSpc>
                <a:spcPct val="100000"/>
              </a:lnSpc>
              <a:spcBef>
                <a:spcPts val="0"/>
              </a:spcBef>
              <a:spcAft>
                <a:spcPts val="0"/>
              </a:spcAft>
              <a:buClr>
                <a:schemeClr val="lt2"/>
              </a:buClr>
              <a:buSzPts val="1200"/>
              <a:buFont typeface="Times New Roman"/>
              <a:buNone/>
              <a:defRPr b="0" i="0" sz="1200" u="none">
                <a:solidFill>
                  <a:schemeClr val="lt2"/>
                </a:solidFill>
                <a:latin typeface="Times New Roman"/>
                <a:ea typeface="Times New Roman"/>
                <a:cs typeface="Times New Roman"/>
                <a:sym typeface="Times New Roman"/>
              </a:defRPr>
            </a:lvl7pPr>
            <a:lvl8pPr indent="0" lvl="7" marL="0" marR="0" algn="l">
              <a:lnSpc>
                <a:spcPct val="100000"/>
              </a:lnSpc>
              <a:spcBef>
                <a:spcPts val="0"/>
              </a:spcBef>
              <a:spcAft>
                <a:spcPts val="0"/>
              </a:spcAft>
              <a:buClr>
                <a:schemeClr val="lt2"/>
              </a:buClr>
              <a:buSzPts val="1200"/>
              <a:buFont typeface="Times New Roman"/>
              <a:buNone/>
              <a:defRPr b="0" i="0" sz="1200" u="none">
                <a:solidFill>
                  <a:schemeClr val="lt2"/>
                </a:solidFill>
                <a:latin typeface="Times New Roman"/>
                <a:ea typeface="Times New Roman"/>
                <a:cs typeface="Times New Roman"/>
                <a:sym typeface="Times New Roman"/>
              </a:defRPr>
            </a:lvl8pPr>
            <a:lvl9pPr indent="0" lvl="8" marL="0" marR="0" algn="l">
              <a:lnSpc>
                <a:spcPct val="100000"/>
              </a:lnSpc>
              <a:spcBef>
                <a:spcPts val="0"/>
              </a:spcBef>
              <a:spcAft>
                <a:spcPts val="0"/>
              </a:spcAft>
              <a:buClr>
                <a:schemeClr val="lt2"/>
              </a:buClr>
              <a:buSzPts val="1200"/>
              <a:buFont typeface="Times New Roman"/>
              <a:buNone/>
              <a:defRPr b="0" i="0" sz="1200" u="none">
                <a:solidFill>
                  <a:schemeClr val="lt2"/>
                </a:solidFill>
                <a:latin typeface="Times New Roman"/>
                <a:ea typeface="Times New Roman"/>
                <a:cs typeface="Times New Roman"/>
                <a:sym typeface="Times New Roman"/>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110" name="Shape 110"/>
        <p:cNvGrpSpPr/>
        <p:nvPr/>
      </p:nvGrpSpPr>
      <p:grpSpPr>
        <a:xfrm>
          <a:off x="0" y="0"/>
          <a:ext cx="0" cy="0"/>
          <a:chOff x="0" y="0"/>
          <a:chExt cx="0" cy="0"/>
        </a:xfrm>
      </p:grpSpPr>
      <p:sp>
        <p:nvSpPr>
          <p:cNvPr id="111" name="Google Shape;111;p63"/>
          <p:cNvSpPr txBox="1"/>
          <p:nvPr>
            <p:ph type="title"/>
          </p:nvPr>
        </p:nvSpPr>
        <p:spPr>
          <a:xfrm>
            <a:off x="685800" y="273050"/>
            <a:ext cx="2528878" cy="116205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rgbClr val="FFFFA3"/>
              </a:buClr>
              <a:buSzPts val="2000"/>
              <a:buFont typeface="Consolas"/>
              <a:buNone/>
              <a:defRPr b="0" sz="20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2" name="Google Shape;112;p63"/>
          <p:cNvSpPr txBox="1"/>
          <p:nvPr>
            <p:ph idx="1" type="body"/>
          </p:nvPr>
        </p:nvSpPr>
        <p:spPr>
          <a:xfrm>
            <a:off x="685800" y="1435100"/>
            <a:ext cx="2528878" cy="4572000"/>
          </a:xfrm>
          <a:prstGeom prst="rect">
            <a:avLst/>
          </a:prstGeom>
          <a:noFill/>
          <a:ln>
            <a:noFill/>
          </a:ln>
        </p:spPr>
        <p:txBody>
          <a:bodyPr anchorCtr="0" anchor="t" bIns="45700" lIns="91425" spcFirstLastPara="1" rIns="91425" wrap="square" tIns="45700">
            <a:noAutofit/>
          </a:bodyPr>
          <a:lstStyle>
            <a:lvl1pPr indent="-228600" lvl="0" marL="457200" algn="l">
              <a:spcBef>
                <a:spcPts val="700"/>
              </a:spcBef>
              <a:spcAft>
                <a:spcPts val="0"/>
              </a:spcAft>
              <a:buSzPts val="1530"/>
              <a:buNone/>
              <a:defRPr sz="1800"/>
            </a:lvl1pPr>
            <a:lvl2pPr indent="-228600" lvl="1" marL="914400" algn="l">
              <a:spcBef>
                <a:spcPts val="240"/>
              </a:spcBef>
              <a:spcAft>
                <a:spcPts val="0"/>
              </a:spcAft>
              <a:buSzPts val="960"/>
              <a:buNone/>
              <a:defRPr sz="1200"/>
            </a:lvl2pPr>
            <a:lvl3pPr indent="-228600" lvl="2" marL="1371600" algn="l">
              <a:spcBef>
                <a:spcPts val="200"/>
              </a:spcBef>
              <a:spcAft>
                <a:spcPts val="0"/>
              </a:spcAft>
              <a:buSzPts val="650"/>
              <a:buNone/>
              <a:defRPr sz="1000"/>
            </a:lvl3pPr>
            <a:lvl4pPr indent="-228600" lvl="3" marL="1828800" algn="l">
              <a:spcBef>
                <a:spcPts val="180"/>
              </a:spcBef>
              <a:spcAft>
                <a:spcPts val="0"/>
              </a:spcAft>
              <a:buSzPts val="900"/>
              <a:buNone/>
              <a:defRPr sz="900"/>
            </a:lvl4pPr>
            <a:lvl5pPr indent="-228600" lvl="4" marL="2286000" algn="l">
              <a:spcBef>
                <a:spcPts val="180"/>
              </a:spcBef>
              <a:spcAft>
                <a:spcPts val="0"/>
              </a:spcAft>
              <a:buSzPts val="450"/>
              <a:buNone/>
              <a:defRPr sz="900"/>
            </a:lvl5pPr>
            <a:lvl6pPr indent="-342900" lvl="5" marL="2743200" algn="l">
              <a:spcBef>
                <a:spcPts val="360"/>
              </a:spcBef>
              <a:spcAft>
                <a:spcPts val="0"/>
              </a:spcAft>
              <a:buSzPts val="1800"/>
              <a:buChar char="●"/>
              <a:defRPr/>
            </a:lvl6pPr>
            <a:lvl7pPr indent="-342900" lvl="6" marL="3200400" algn="l">
              <a:spcBef>
                <a:spcPts val="360"/>
              </a:spcBef>
              <a:spcAft>
                <a:spcPts val="0"/>
              </a:spcAft>
              <a:buSzPts val="180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
        <p:nvSpPr>
          <p:cNvPr id="113" name="Google Shape;113;p63"/>
          <p:cNvSpPr txBox="1"/>
          <p:nvPr>
            <p:ph idx="2" type="body"/>
          </p:nvPr>
        </p:nvSpPr>
        <p:spPr>
          <a:xfrm>
            <a:off x="3429000" y="285728"/>
            <a:ext cx="5486400" cy="5721372"/>
          </a:xfrm>
          <a:prstGeom prst="rect">
            <a:avLst/>
          </a:prstGeom>
          <a:noFill/>
          <a:ln>
            <a:noFill/>
          </a:ln>
        </p:spPr>
        <p:txBody>
          <a:bodyPr anchorCtr="0" anchor="t" bIns="45700" lIns="91425" spcFirstLastPara="1" rIns="91425" wrap="square" tIns="45700">
            <a:noAutofit/>
          </a:bodyPr>
          <a:lstStyle>
            <a:lvl1pPr indent="-401320" lvl="0" marL="457200" algn="l">
              <a:spcBef>
                <a:spcPts val="700"/>
              </a:spcBef>
              <a:spcAft>
                <a:spcPts val="0"/>
              </a:spcAft>
              <a:buSzPts val="2720"/>
              <a:buChar char="🞕"/>
              <a:defRPr sz="3200"/>
            </a:lvl1pPr>
            <a:lvl2pPr indent="-370840" lvl="1" marL="914400" algn="l">
              <a:spcBef>
                <a:spcPts val="560"/>
              </a:spcBef>
              <a:spcAft>
                <a:spcPts val="0"/>
              </a:spcAft>
              <a:buSzPts val="2240"/>
              <a:buChar char="●"/>
              <a:defRPr sz="2800"/>
            </a:lvl2pPr>
            <a:lvl3pPr indent="-327660" lvl="2" marL="1371600" algn="l">
              <a:spcBef>
                <a:spcPts val="480"/>
              </a:spcBef>
              <a:spcAft>
                <a:spcPts val="0"/>
              </a:spcAft>
              <a:buSzPts val="1560"/>
              <a:buChar char="🞔"/>
              <a:defRPr sz="2400"/>
            </a:lvl3pPr>
            <a:lvl4pPr indent="-355600" lvl="3" marL="1828800" algn="l">
              <a:spcBef>
                <a:spcPts val="400"/>
              </a:spcBef>
              <a:spcAft>
                <a:spcPts val="0"/>
              </a:spcAft>
              <a:buSzPts val="2000"/>
              <a:buChar char="•"/>
              <a:defRPr sz="2000"/>
            </a:lvl4pPr>
            <a:lvl5pPr indent="-292100" lvl="4" marL="2286000" algn="l">
              <a:spcBef>
                <a:spcPts val="400"/>
              </a:spcBef>
              <a:spcAft>
                <a:spcPts val="0"/>
              </a:spcAft>
              <a:buSzPts val="1000"/>
              <a:buChar char="■"/>
              <a:defRPr sz="2000"/>
            </a:lvl5pPr>
            <a:lvl6pPr indent="-342900" lvl="5" marL="2743200" algn="l">
              <a:spcBef>
                <a:spcPts val="360"/>
              </a:spcBef>
              <a:spcAft>
                <a:spcPts val="0"/>
              </a:spcAft>
              <a:buSzPts val="1800"/>
              <a:buChar char="●"/>
              <a:defRPr/>
            </a:lvl6pPr>
            <a:lvl7pPr indent="-342900" lvl="6" marL="3200400" algn="l">
              <a:spcBef>
                <a:spcPts val="360"/>
              </a:spcBef>
              <a:spcAft>
                <a:spcPts val="0"/>
              </a:spcAft>
              <a:buSzPts val="180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
        <p:nvSpPr>
          <p:cNvPr id="114" name="Google Shape;114;p63"/>
          <p:cNvSpPr txBox="1"/>
          <p:nvPr>
            <p:ph idx="10" type="dt"/>
          </p:nvPr>
        </p:nvSpPr>
        <p:spPr>
          <a:xfrm>
            <a:off x="6477000" y="6421437"/>
            <a:ext cx="2133600" cy="365125"/>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5" name="Google Shape;115;p63"/>
          <p:cNvSpPr txBox="1"/>
          <p:nvPr>
            <p:ph idx="11" type="ftr"/>
          </p:nvPr>
        </p:nvSpPr>
        <p:spPr>
          <a:xfrm>
            <a:off x="914400" y="6421437"/>
            <a:ext cx="5562600" cy="365125"/>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6" name="Google Shape;116;p63"/>
          <p:cNvSpPr txBox="1"/>
          <p:nvPr>
            <p:ph idx="12" type="sldNum"/>
          </p:nvPr>
        </p:nvSpPr>
        <p:spPr>
          <a:xfrm>
            <a:off x="8610600" y="6421437"/>
            <a:ext cx="457200" cy="365125"/>
          </a:xfrm>
          <a:prstGeom prst="rect">
            <a:avLst/>
          </a:prstGeom>
          <a:noFill/>
          <a:ln>
            <a:noFill/>
          </a:ln>
        </p:spPr>
        <p:txBody>
          <a:bodyPr anchorCtr="0" anchor="b" bIns="45700" lIns="91425" spcFirstLastPara="1" rIns="91425" wrap="square" tIns="45700">
            <a:noAutofit/>
          </a:bodyPr>
          <a:lstStyle>
            <a:lvl1pPr indent="0" lvl="0" marL="0" marR="0" algn="l">
              <a:lnSpc>
                <a:spcPct val="100000"/>
              </a:lnSpc>
              <a:spcBef>
                <a:spcPts val="0"/>
              </a:spcBef>
              <a:spcAft>
                <a:spcPts val="0"/>
              </a:spcAft>
              <a:buClr>
                <a:schemeClr val="lt2"/>
              </a:buClr>
              <a:buSzPts val="1200"/>
              <a:buFont typeface="Times New Roman"/>
              <a:buNone/>
              <a:defRPr b="0" i="0" sz="1200" u="none">
                <a:solidFill>
                  <a:schemeClr val="lt2"/>
                </a:solidFill>
                <a:latin typeface="Times New Roman"/>
                <a:ea typeface="Times New Roman"/>
                <a:cs typeface="Times New Roman"/>
                <a:sym typeface="Times New Roman"/>
              </a:defRPr>
            </a:lvl1pPr>
            <a:lvl2pPr indent="0" lvl="1" marL="0" marR="0" algn="l">
              <a:lnSpc>
                <a:spcPct val="100000"/>
              </a:lnSpc>
              <a:spcBef>
                <a:spcPts val="0"/>
              </a:spcBef>
              <a:spcAft>
                <a:spcPts val="0"/>
              </a:spcAft>
              <a:buClr>
                <a:schemeClr val="lt2"/>
              </a:buClr>
              <a:buSzPts val="1200"/>
              <a:buFont typeface="Times New Roman"/>
              <a:buNone/>
              <a:defRPr b="0" i="0" sz="1200" u="none">
                <a:solidFill>
                  <a:schemeClr val="lt2"/>
                </a:solidFill>
                <a:latin typeface="Times New Roman"/>
                <a:ea typeface="Times New Roman"/>
                <a:cs typeface="Times New Roman"/>
                <a:sym typeface="Times New Roman"/>
              </a:defRPr>
            </a:lvl2pPr>
            <a:lvl3pPr indent="0" lvl="2" marL="0" marR="0" algn="l">
              <a:lnSpc>
                <a:spcPct val="100000"/>
              </a:lnSpc>
              <a:spcBef>
                <a:spcPts val="0"/>
              </a:spcBef>
              <a:spcAft>
                <a:spcPts val="0"/>
              </a:spcAft>
              <a:buClr>
                <a:schemeClr val="lt2"/>
              </a:buClr>
              <a:buSzPts val="1200"/>
              <a:buFont typeface="Times New Roman"/>
              <a:buNone/>
              <a:defRPr b="0" i="0" sz="1200" u="none">
                <a:solidFill>
                  <a:schemeClr val="lt2"/>
                </a:solidFill>
                <a:latin typeface="Times New Roman"/>
                <a:ea typeface="Times New Roman"/>
                <a:cs typeface="Times New Roman"/>
                <a:sym typeface="Times New Roman"/>
              </a:defRPr>
            </a:lvl3pPr>
            <a:lvl4pPr indent="0" lvl="3" marL="0" marR="0" algn="l">
              <a:lnSpc>
                <a:spcPct val="100000"/>
              </a:lnSpc>
              <a:spcBef>
                <a:spcPts val="0"/>
              </a:spcBef>
              <a:spcAft>
                <a:spcPts val="0"/>
              </a:spcAft>
              <a:buClr>
                <a:schemeClr val="lt2"/>
              </a:buClr>
              <a:buSzPts val="1200"/>
              <a:buFont typeface="Times New Roman"/>
              <a:buNone/>
              <a:defRPr b="0" i="0" sz="1200" u="none">
                <a:solidFill>
                  <a:schemeClr val="lt2"/>
                </a:solidFill>
                <a:latin typeface="Times New Roman"/>
                <a:ea typeface="Times New Roman"/>
                <a:cs typeface="Times New Roman"/>
                <a:sym typeface="Times New Roman"/>
              </a:defRPr>
            </a:lvl4pPr>
            <a:lvl5pPr indent="0" lvl="4" marL="0" marR="0" algn="l">
              <a:lnSpc>
                <a:spcPct val="100000"/>
              </a:lnSpc>
              <a:spcBef>
                <a:spcPts val="0"/>
              </a:spcBef>
              <a:spcAft>
                <a:spcPts val="0"/>
              </a:spcAft>
              <a:buClr>
                <a:schemeClr val="lt2"/>
              </a:buClr>
              <a:buSzPts val="1200"/>
              <a:buFont typeface="Times New Roman"/>
              <a:buNone/>
              <a:defRPr b="0" i="0" sz="1200" u="none">
                <a:solidFill>
                  <a:schemeClr val="lt2"/>
                </a:solidFill>
                <a:latin typeface="Times New Roman"/>
                <a:ea typeface="Times New Roman"/>
                <a:cs typeface="Times New Roman"/>
                <a:sym typeface="Times New Roman"/>
              </a:defRPr>
            </a:lvl5pPr>
            <a:lvl6pPr indent="0" lvl="5" marL="0" marR="0" algn="l">
              <a:lnSpc>
                <a:spcPct val="100000"/>
              </a:lnSpc>
              <a:spcBef>
                <a:spcPts val="0"/>
              </a:spcBef>
              <a:spcAft>
                <a:spcPts val="0"/>
              </a:spcAft>
              <a:buClr>
                <a:schemeClr val="lt2"/>
              </a:buClr>
              <a:buSzPts val="1200"/>
              <a:buFont typeface="Times New Roman"/>
              <a:buNone/>
              <a:defRPr b="0" i="0" sz="1200" u="none">
                <a:solidFill>
                  <a:schemeClr val="lt2"/>
                </a:solidFill>
                <a:latin typeface="Times New Roman"/>
                <a:ea typeface="Times New Roman"/>
                <a:cs typeface="Times New Roman"/>
                <a:sym typeface="Times New Roman"/>
              </a:defRPr>
            </a:lvl6pPr>
            <a:lvl7pPr indent="0" lvl="6" marL="0" marR="0" algn="l">
              <a:lnSpc>
                <a:spcPct val="100000"/>
              </a:lnSpc>
              <a:spcBef>
                <a:spcPts val="0"/>
              </a:spcBef>
              <a:spcAft>
                <a:spcPts val="0"/>
              </a:spcAft>
              <a:buClr>
                <a:schemeClr val="lt2"/>
              </a:buClr>
              <a:buSzPts val="1200"/>
              <a:buFont typeface="Times New Roman"/>
              <a:buNone/>
              <a:defRPr b="0" i="0" sz="1200" u="none">
                <a:solidFill>
                  <a:schemeClr val="lt2"/>
                </a:solidFill>
                <a:latin typeface="Times New Roman"/>
                <a:ea typeface="Times New Roman"/>
                <a:cs typeface="Times New Roman"/>
                <a:sym typeface="Times New Roman"/>
              </a:defRPr>
            </a:lvl7pPr>
            <a:lvl8pPr indent="0" lvl="7" marL="0" marR="0" algn="l">
              <a:lnSpc>
                <a:spcPct val="100000"/>
              </a:lnSpc>
              <a:spcBef>
                <a:spcPts val="0"/>
              </a:spcBef>
              <a:spcAft>
                <a:spcPts val="0"/>
              </a:spcAft>
              <a:buClr>
                <a:schemeClr val="lt2"/>
              </a:buClr>
              <a:buSzPts val="1200"/>
              <a:buFont typeface="Times New Roman"/>
              <a:buNone/>
              <a:defRPr b="0" i="0" sz="1200" u="none">
                <a:solidFill>
                  <a:schemeClr val="lt2"/>
                </a:solidFill>
                <a:latin typeface="Times New Roman"/>
                <a:ea typeface="Times New Roman"/>
                <a:cs typeface="Times New Roman"/>
                <a:sym typeface="Times New Roman"/>
              </a:defRPr>
            </a:lvl8pPr>
            <a:lvl9pPr indent="0" lvl="8" marL="0" marR="0" algn="l">
              <a:lnSpc>
                <a:spcPct val="100000"/>
              </a:lnSpc>
              <a:spcBef>
                <a:spcPts val="0"/>
              </a:spcBef>
              <a:spcAft>
                <a:spcPts val="0"/>
              </a:spcAft>
              <a:buClr>
                <a:schemeClr val="lt2"/>
              </a:buClr>
              <a:buSzPts val="1200"/>
              <a:buFont typeface="Times New Roman"/>
              <a:buNone/>
              <a:defRPr b="0" i="0" sz="1200" u="none">
                <a:solidFill>
                  <a:schemeClr val="lt2"/>
                </a:solidFill>
                <a:latin typeface="Times New Roman"/>
                <a:ea typeface="Times New Roman"/>
                <a:cs typeface="Times New Roman"/>
                <a:sym typeface="Times New Roman"/>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29" name="Shape 129"/>
        <p:cNvGrpSpPr/>
        <p:nvPr/>
      </p:nvGrpSpPr>
      <p:grpSpPr>
        <a:xfrm>
          <a:off x="0" y="0"/>
          <a:ext cx="0" cy="0"/>
          <a:chOff x="0" y="0"/>
          <a:chExt cx="0" cy="0"/>
        </a:xfrm>
      </p:grpSpPr>
      <p:sp>
        <p:nvSpPr>
          <p:cNvPr id="130" name="Google Shape;130;p65"/>
          <p:cNvSpPr txBox="1"/>
          <p:nvPr>
            <p:ph idx="1" type="body"/>
          </p:nvPr>
        </p:nvSpPr>
        <p:spPr>
          <a:xfrm>
            <a:off x="706902" y="4214818"/>
            <a:ext cx="5718048" cy="977486"/>
          </a:xfrm>
          <a:prstGeom prst="rect">
            <a:avLst/>
          </a:prstGeom>
          <a:noFill/>
          <a:ln>
            <a:noFill/>
          </a:ln>
        </p:spPr>
        <p:txBody>
          <a:bodyPr anchorCtr="0" anchor="t" bIns="0" lIns="82275" spcFirstLastPara="1" rIns="91425" wrap="square" tIns="45700">
            <a:noAutofit/>
          </a:bodyPr>
          <a:lstStyle>
            <a:lvl1pPr indent="-228600" lvl="0" marL="457200" algn="l">
              <a:spcBef>
                <a:spcPts val="700"/>
              </a:spcBef>
              <a:spcAft>
                <a:spcPts val="0"/>
              </a:spcAft>
              <a:buSzPts val="1700"/>
              <a:buNone/>
              <a:defRPr sz="2000">
                <a:solidFill>
                  <a:schemeClr val="lt1"/>
                </a:solidFill>
              </a:defRPr>
            </a:lvl1pPr>
            <a:lvl2pPr indent="-228600" lvl="1" marL="914400" algn="l">
              <a:spcBef>
                <a:spcPts val="360"/>
              </a:spcBef>
              <a:spcAft>
                <a:spcPts val="0"/>
              </a:spcAft>
              <a:buSzPts val="1440"/>
              <a:buNone/>
              <a:defRPr sz="1800">
                <a:solidFill>
                  <a:schemeClr val="lt1"/>
                </a:solidFill>
              </a:defRPr>
            </a:lvl2pPr>
            <a:lvl3pPr indent="-228600" lvl="2" marL="1371600" algn="l">
              <a:spcBef>
                <a:spcPts val="320"/>
              </a:spcBef>
              <a:spcAft>
                <a:spcPts val="0"/>
              </a:spcAft>
              <a:buSzPts val="1040"/>
              <a:buNone/>
              <a:defRPr sz="1600">
                <a:solidFill>
                  <a:schemeClr val="lt1"/>
                </a:solidFill>
              </a:defRPr>
            </a:lvl3pPr>
            <a:lvl4pPr indent="-228600" lvl="3" marL="1828800" algn="l">
              <a:spcBef>
                <a:spcPts val="280"/>
              </a:spcBef>
              <a:spcAft>
                <a:spcPts val="0"/>
              </a:spcAft>
              <a:buSzPts val="1400"/>
              <a:buNone/>
              <a:defRPr sz="1400">
                <a:solidFill>
                  <a:schemeClr val="lt1"/>
                </a:solidFill>
              </a:defRPr>
            </a:lvl4pPr>
            <a:lvl5pPr indent="-228600" lvl="4" marL="2286000" algn="l">
              <a:spcBef>
                <a:spcPts val="280"/>
              </a:spcBef>
              <a:spcAft>
                <a:spcPts val="0"/>
              </a:spcAft>
              <a:buSzPts val="700"/>
              <a:buNone/>
              <a:defRPr sz="1400">
                <a:solidFill>
                  <a:schemeClr val="lt1"/>
                </a:solidFill>
              </a:defRPr>
            </a:lvl5pPr>
            <a:lvl6pPr indent="-342900" lvl="5" marL="2743200" algn="l">
              <a:spcBef>
                <a:spcPts val="360"/>
              </a:spcBef>
              <a:spcAft>
                <a:spcPts val="0"/>
              </a:spcAft>
              <a:buSzPts val="1800"/>
              <a:buChar char="●"/>
              <a:defRPr/>
            </a:lvl6pPr>
            <a:lvl7pPr indent="-342900" lvl="6" marL="3200400" algn="l">
              <a:spcBef>
                <a:spcPts val="360"/>
              </a:spcBef>
              <a:spcAft>
                <a:spcPts val="0"/>
              </a:spcAft>
              <a:buSzPts val="180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
        <p:nvSpPr>
          <p:cNvPr id="131" name="Google Shape;131;p65"/>
          <p:cNvSpPr txBox="1"/>
          <p:nvPr>
            <p:ph type="title"/>
          </p:nvPr>
        </p:nvSpPr>
        <p:spPr>
          <a:xfrm>
            <a:off x="706902" y="5366404"/>
            <a:ext cx="8156448" cy="777240"/>
          </a:xfrm>
          <a:prstGeom prst="rect">
            <a:avLst/>
          </a:prstGeom>
          <a:noFill/>
          <a:ln>
            <a:noFill/>
          </a:ln>
        </p:spPr>
        <p:txBody>
          <a:bodyPr anchorCtr="0" anchor="t" bIns="45700" lIns="91425" spcFirstLastPara="1" rIns="91425" wrap="square" tIns="64000">
            <a:noAutofit/>
          </a:bodyPr>
          <a:lstStyle>
            <a:lvl1pPr lvl="0" algn="l">
              <a:spcBef>
                <a:spcPts val="0"/>
              </a:spcBef>
              <a:spcAft>
                <a:spcPts val="0"/>
              </a:spcAft>
              <a:buClr>
                <a:srgbClr val="FFFF5D"/>
              </a:buClr>
              <a:buSzPts val="3800"/>
              <a:buFont typeface="Consolas"/>
              <a:buNone/>
              <a:defRPr b="1" sz="3800" cap="none">
                <a:solidFill>
                  <a:srgbClr val="FFFF5D"/>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2" name="Google Shape;132;p65"/>
          <p:cNvSpPr txBox="1"/>
          <p:nvPr>
            <p:ph idx="10" type="dt"/>
          </p:nvPr>
        </p:nvSpPr>
        <p:spPr>
          <a:xfrm>
            <a:off x="6477000" y="6421437"/>
            <a:ext cx="2133600" cy="365125"/>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3" name="Google Shape;133;p65"/>
          <p:cNvSpPr txBox="1"/>
          <p:nvPr>
            <p:ph idx="11" type="ftr"/>
          </p:nvPr>
        </p:nvSpPr>
        <p:spPr>
          <a:xfrm>
            <a:off x="914400" y="6421437"/>
            <a:ext cx="5562600" cy="365125"/>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4" name="Google Shape;134;p65"/>
          <p:cNvSpPr txBox="1"/>
          <p:nvPr>
            <p:ph idx="12" type="sldNum"/>
          </p:nvPr>
        </p:nvSpPr>
        <p:spPr>
          <a:xfrm>
            <a:off x="8610600" y="6421437"/>
            <a:ext cx="457200" cy="365125"/>
          </a:xfrm>
          <a:prstGeom prst="rect">
            <a:avLst/>
          </a:prstGeom>
          <a:noFill/>
          <a:ln>
            <a:noFill/>
          </a:ln>
        </p:spPr>
        <p:txBody>
          <a:bodyPr anchorCtr="0" anchor="b" bIns="45700" lIns="91425" spcFirstLastPara="1" rIns="91425" wrap="square" tIns="45700">
            <a:noAutofit/>
          </a:bodyPr>
          <a:lstStyle>
            <a:lvl1pPr indent="0" lvl="0" marL="0" marR="0" algn="l">
              <a:lnSpc>
                <a:spcPct val="100000"/>
              </a:lnSpc>
              <a:spcBef>
                <a:spcPts val="0"/>
              </a:spcBef>
              <a:spcAft>
                <a:spcPts val="0"/>
              </a:spcAft>
              <a:buClr>
                <a:schemeClr val="lt2"/>
              </a:buClr>
              <a:buSzPts val="1200"/>
              <a:buFont typeface="Times New Roman"/>
              <a:buNone/>
              <a:defRPr b="0" i="0" sz="1200" u="none">
                <a:solidFill>
                  <a:schemeClr val="lt2"/>
                </a:solidFill>
                <a:latin typeface="Times New Roman"/>
                <a:ea typeface="Times New Roman"/>
                <a:cs typeface="Times New Roman"/>
                <a:sym typeface="Times New Roman"/>
              </a:defRPr>
            </a:lvl1pPr>
            <a:lvl2pPr indent="0" lvl="1" marL="0" marR="0" algn="l">
              <a:lnSpc>
                <a:spcPct val="100000"/>
              </a:lnSpc>
              <a:spcBef>
                <a:spcPts val="0"/>
              </a:spcBef>
              <a:spcAft>
                <a:spcPts val="0"/>
              </a:spcAft>
              <a:buClr>
                <a:schemeClr val="lt2"/>
              </a:buClr>
              <a:buSzPts val="1200"/>
              <a:buFont typeface="Times New Roman"/>
              <a:buNone/>
              <a:defRPr b="0" i="0" sz="1200" u="none">
                <a:solidFill>
                  <a:schemeClr val="lt2"/>
                </a:solidFill>
                <a:latin typeface="Times New Roman"/>
                <a:ea typeface="Times New Roman"/>
                <a:cs typeface="Times New Roman"/>
                <a:sym typeface="Times New Roman"/>
              </a:defRPr>
            </a:lvl2pPr>
            <a:lvl3pPr indent="0" lvl="2" marL="0" marR="0" algn="l">
              <a:lnSpc>
                <a:spcPct val="100000"/>
              </a:lnSpc>
              <a:spcBef>
                <a:spcPts val="0"/>
              </a:spcBef>
              <a:spcAft>
                <a:spcPts val="0"/>
              </a:spcAft>
              <a:buClr>
                <a:schemeClr val="lt2"/>
              </a:buClr>
              <a:buSzPts val="1200"/>
              <a:buFont typeface="Times New Roman"/>
              <a:buNone/>
              <a:defRPr b="0" i="0" sz="1200" u="none">
                <a:solidFill>
                  <a:schemeClr val="lt2"/>
                </a:solidFill>
                <a:latin typeface="Times New Roman"/>
                <a:ea typeface="Times New Roman"/>
                <a:cs typeface="Times New Roman"/>
                <a:sym typeface="Times New Roman"/>
              </a:defRPr>
            </a:lvl3pPr>
            <a:lvl4pPr indent="0" lvl="3" marL="0" marR="0" algn="l">
              <a:lnSpc>
                <a:spcPct val="100000"/>
              </a:lnSpc>
              <a:spcBef>
                <a:spcPts val="0"/>
              </a:spcBef>
              <a:spcAft>
                <a:spcPts val="0"/>
              </a:spcAft>
              <a:buClr>
                <a:schemeClr val="lt2"/>
              </a:buClr>
              <a:buSzPts val="1200"/>
              <a:buFont typeface="Times New Roman"/>
              <a:buNone/>
              <a:defRPr b="0" i="0" sz="1200" u="none">
                <a:solidFill>
                  <a:schemeClr val="lt2"/>
                </a:solidFill>
                <a:latin typeface="Times New Roman"/>
                <a:ea typeface="Times New Roman"/>
                <a:cs typeface="Times New Roman"/>
                <a:sym typeface="Times New Roman"/>
              </a:defRPr>
            </a:lvl4pPr>
            <a:lvl5pPr indent="0" lvl="4" marL="0" marR="0" algn="l">
              <a:lnSpc>
                <a:spcPct val="100000"/>
              </a:lnSpc>
              <a:spcBef>
                <a:spcPts val="0"/>
              </a:spcBef>
              <a:spcAft>
                <a:spcPts val="0"/>
              </a:spcAft>
              <a:buClr>
                <a:schemeClr val="lt2"/>
              </a:buClr>
              <a:buSzPts val="1200"/>
              <a:buFont typeface="Times New Roman"/>
              <a:buNone/>
              <a:defRPr b="0" i="0" sz="1200" u="none">
                <a:solidFill>
                  <a:schemeClr val="lt2"/>
                </a:solidFill>
                <a:latin typeface="Times New Roman"/>
                <a:ea typeface="Times New Roman"/>
                <a:cs typeface="Times New Roman"/>
                <a:sym typeface="Times New Roman"/>
              </a:defRPr>
            </a:lvl5pPr>
            <a:lvl6pPr indent="0" lvl="5" marL="0" marR="0" algn="l">
              <a:lnSpc>
                <a:spcPct val="100000"/>
              </a:lnSpc>
              <a:spcBef>
                <a:spcPts val="0"/>
              </a:spcBef>
              <a:spcAft>
                <a:spcPts val="0"/>
              </a:spcAft>
              <a:buClr>
                <a:schemeClr val="lt2"/>
              </a:buClr>
              <a:buSzPts val="1200"/>
              <a:buFont typeface="Times New Roman"/>
              <a:buNone/>
              <a:defRPr b="0" i="0" sz="1200" u="none">
                <a:solidFill>
                  <a:schemeClr val="lt2"/>
                </a:solidFill>
                <a:latin typeface="Times New Roman"/>
                <a:ea typeface="Times New Roman"/>
                <a:cs typeface="Times New Roman"/>
                <a:sym typeface="Times New Roman"/>
              </a:defRPr>
            </a:lvl6pPr>
            <a:lvl7pPr indent="0" lvl="6" marL="0" marR="0" algn="l">
              <a:lnSpc>
                <a:spcPct val="100000"/>
              </a:lnSpc>
              <a:spcBef>
                <a:spcPts val="0"/>
              </a:spcBef>
              <a:spcAft>
                <a:spcPts val="0"/>
              </a:spcAft>
              <a:buClr>
                <a:schemeClr val="lt2"/>
              </a:buClr>
              <a:buSzPts val="1200"/>
              <a:buFont typeface="Times New Roman"/>
              <a:buNone/>
              <a:defRPr b="0" i="0" sz="1200" u="none">
                <a:solidFill>
                  <a:schemeClr val="lt2"/>
                </a:solidFill>
                <a:latin typeface="Times New Roman"/>
                <a:ea typeface="Times New Roman"/>
                <a:cs typeface="Times New Roman"/>
                <a:sym typeface="Times New Roman"/>
              </a:defRPr>
            </a:lvl7pPr>
            <a:lvl8pPr indent="0" lvl="7" marL="0" marR="0" algn="l">
              <a:lnSpc>
                <a:spcPct val="100000"/>
              </a:lnSpc>
              <a:spcBef>
                <a:spcPts val="0"/>
              </a:spcBef>
              <a:spcAft>
                <a:spcPts val="0"/>
              </a:spcAft>
              <a:buClr>
                <a:schemeClr val="lt2"/>
              </a:buClr>
              <a:buSzPts val="1200"/>
              <a:buFont typeface="Times New Roman"/>
              <a:buNone/>
              <a:defRPr b="0" i="0" sz="1200" u="none">
                <a:solidFill>
                  <a:schemeClr val="lt2"/>
                </a:solidFill>
                <a:latin typeface="Times New Roman"/>
                <a:ea typeface="Times New Roman"/>
                <a:cs typeface="Times New Roman"/>
                <a:sym typeface="Times New Roman"/>
              </a:defRPr>
            </a:lvl8pPr>
            <a:lvl9pPr indent="0" lvl="8" marL="0" marR="0" algn="l">
              <a:lnSpc>
                <a:spcPct val="100000"/>
              </a:lnSpc>
              <a:spcBef>
                <a:spcPts val="0"/>
              </a:spcBef>
              <a:spcAft>
                <a:spcPts val="0"/>
              </a:spcAft>
              <a:buClr>
                <a:schemeClr val="lt2"/>
              </a:buClr>
              <a:buSzPts val="1200"/>
              <a:buFont typeface="Times New Roman"/>
              <a:buNone/>
              <a:defRPr b="0" i="0" sz="1200" u="none">
                <a:solidFill>
                  <a:schemeClr val="lt2"/>
                </a:solidFill>
                <a:latin typeface="Times New Roman"/>
                <a:ea typeface="Times New Roman"/>
                <a:cs typeface="Times New Roman"/>
                <a:sym typeface="Times New Roman"/>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showMasterSp="0" type="twoTxTwoObj">
  <p:cSld name="TWO_OBJECTS_WITH_TEXT">
    <p:spTree>
      <p:nvGrpSpPr>
        <p:cNvPr id="141" name="Shape 141"/>
        <p:cNvGrpSpPr/>
        <p:nvPr/>
      </p:nvGrpSpPr>
      <p:grpSpPr>
        <a:xfrm>
          <a:off x="0" y="0"/>
          <a:ext cx="0" cy="0"/>
          <a:chOff x="0" y="0"/>
          <a:chExt cx="0" cy="0"/>
        </a:xfrm>
      </p:grpSpPr>
      <p:sp>
        <p:nvSpPr>
          <p:cNvPr id="142" name="Google Shape;142;p67"/>
          <p:cNvSpPr txBox="1"/>
          <p:nvPr>
            <p:ph type="title"/>
          </p:nvPr>
        </p:nvSpPr>
        <p:spPr>
          <a:xfrm>
            <a:off x="504824" y="512064"/>
            <a:ext cx="7772400" cy="91440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sz="40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3" name="Google Shape;143;p67"/>
          <p:cNvSpPr txBox="1"/>
          <p:nvPr>
            <p:ph idx="1" type="body"/>
          </p:nvPr>
        </p:nvSpPr>
        <p:spPr>
          <a:xfrm>
            <a:off x="457200" y="1809750"/>
            <a:ext cx="4040188" cy="639762"/>
          </a:xfrm>
          <a:prstGeom prst="rect">
            <a:avLst/>
          </a:prstGeom>
          <a:noFill/>
          <a:ln>
            <a:noFill/>
          </a:ln>
        </p:spPr>
        <p:txBody>
          <a:bodyPr anchorCtr="0" anchor="ctr" bIns="45700" lIns="91425" spcFirstLastPara="1" rIns="91425" wrap="square" tIns="45700">
            <a:noAutofit/>
          </a:bodyPr>
          <a:lstStyle>
            <a:lvl1pPr indent="-228600" lvl="0" marL="457200" algn="l">
              <a:spcBef>
                <a:spcPts val="700"/>
              </a:spcBef>
              <a:spcAft>
                <a:spcPts val="0"/>
              </a:spcAft>
              <a:buSzPts val="2040"/>
              <a:buNone/>
              <a:defRPr b="1" sz="2400">
                <a:solidFill>
                  <a:schemeClr val="accent2"/>
                </a:solidFill>
              </a:defRPr>
            </a:lvl1pPr>
            <a:lvl2pPr indent="-228600" lvl="1" marL="914400" algn="l">
              <a:spcBef>
                <a:spcPts val="400"/>
              </a:spcBef>
              <a:spcAft>
                <a:spcPts val="0"/>
              </a:spcAft>
              <a:buSzPts val="1600"/>
              <a:buNone/>
              <a:defRPr b="1" sz="2000"/>
            </a:lvl2pPr>
            <a:lvl3pPr indent="-228600" lvl="2" marL="1371600" algn="l">
              <a:spcBef>
                <a:spcPts val="360"/>
              </a:spcBef>
              <a:spcAft>
                <a:spcPts val="0"/>
              </a:spcAft>
              <a:buSzPts val="1170"/>
              <a:buNone/>
              <a:defRPr b="1" sz="1800"/>
            </a:lvl3pPr>
            <a:lvl4pPr indent="-228600" lvl="3" marL="1828800" algn="l">
              <a:spcBef>
                <a:spcPts val="320"/>
              </a:spcBef>
              <a:spcAft>
                <a:spcPts val="0"/>
              </a:spcAft>
              <a:buSzPts val="1600"/>
              <a:buNone/>
              <a:defRPr b="1" sz="1600"/>
            </a:lvl4pPr>
            <a:lvl5pPr indent="-228600" lvl="4" marL="2286000" algn="l">
              <a:spcBef>
                <a:spcPts val="320"/>
              </a:spcBef>
              <a:spcAft>
                <a:spcPts val="0"/>
              </a:spcAft>
              <a:buSzPts val="800"/>
              <a:buNone/>
              <a:defRPr b="1" sz="1600"/>
            </a:lvl5pPr>
            <a:lvl6pPr indent="-342900" lvl="5" marL="2743200" algn="l">
              <a:spcBef>
                <a:spcPts val="360"/>
              </a:spcBef>
              <a:spcAft>
                <a:spcPts val="0"/>
              </a:spcAft>
              <a:buSzPts val="1800"/>
              <a:buChar char="●"/>
              <a:defRPr/>
            </a:lvl6pPr>
            <a:lvl7pPr indent="-342900" lvl="6" marL="3200400" algn="l">
              <a:spcBef>
                <a:spcPts val="360"/>
              </a:spcBef>
              <a:spcAft>
                <a:spcPts val="0"/>
              </a:spcAft>
              <a:buSzPts val="180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
        <p:nvSpPr>
          <p:cNvPr id="144" name="Google Shape;144;p67"/>
          <p:cNvSpPr txBox="1"/>
          <p:nvPr>
            <p:ph idx="2" type="body"/>
          </p:nvPr>
        </p:nvSpPr>
        <p:spPr>
          <a:xfrm>
            <a:off x="4645025" y="1809750"/>
            <a:ext cx="4041775" cy="639762"/>
          </a:xfrm>
          <a:prstGeom prst="rect">
            <a:avLst/>
          </a:prstGeom>
          <a:noFill/>
          <a:ln>
            <a:noFill/>
          </a:ln>
        </p:spPr>
        <p:txBody>
          <a:bodyPr anchorCtr="0" anchor="ctr" bIns="45700" lIns="91425" spcFirstLastPara="1" rIns="91425" wrap="square" tIns="45700">
            <a:noAutofit/>
          </a:bodyPr>
          <a:lstStyle>
            <a:lvl1pPr indent="-228600" lvl="0" marL="457200" algn="l">
              <a:spcBef>
                <a:spcPts val="700"/>
              </a:spcBef>
              <a:spcAft>
                <a:spcPts val="0"/>
              </a:spcAft>
              <a:buSzPts val="2040"/>
              <a:buNone/>
              <a:defRPr b="1" sz="2400">
                <a:solidFill>
                  <a:schemeClr val="accent2"/>
                </a:solidFill>
              </a:defRPr>
            </a:lvl1pPr>
            <a:lvl2pPr indent="-228600" lvl="1" marL="914400" algn="l">
              <a:spcBef>
                <a:spcPts val="400"/>
              </a:spcBef>
              <a:spcAft>
                <a:spcPts val="0"/>
              </a:spcAft>
              <a:buSzPts val="1600"/>
              <a:buNone/>
              <a:defRPr b="1" sz="2000"/>
            </a:lvl2pPr>
            <a:lvl3pPr indent="-228600" lvl="2" marL="1371600" algn="l">
              <a:spcBef>
                <a:spcPts val="360"/>
              </a:spcBef>
              <a:spcAft>
                <a:spcPts val="0"/>
              </a:spcAft>
              <a:buSzPts val="1170"/>
              <a:buNone/>
              <a:defRPr b="1" sz="1800"/>
            </a:lvl3pPr>
            <a:lvl4pPr indent="-228600" lvl="3" marL="1828800" algn="l">
              <a:spcBef>
                <a:spcPts val="320"/>
              </a:spcBef>
              <a:spcAft>
                <a:spcPts val="0"/>
              </a:spcAft>
              <a:buSzPts val="1600"/>
              <a:buNone/>
              <a:defRPr b="1" sz="1600"/>
            </a:lvl4pPr>
            <a:lvl5pPr indent="-228600" lvl="4" marL="2286000" algn="l">
              <a:spcBef>
                <a:spcPts val="320"/>
              </a:spcBef>
              <a:spcAft>
                <a:spcPts val="0"/>
              </a:spcAft>
              <a:buSzPts val="800"/>
              <a:buNone/>
              <a:defRPr b="1" sz="1600"/>
            </a:lvl5pPr>
            <a:lvl6pPr indent="-342900" lvl="5" marL="2743200" algn="l">
              <a:spcBef>
                <a:spcPts val="360"/>
              </a:spcBef>
              <a:spcAft>
                <a:spcPts val="0"/>
              </a:spcAft>
              <a:buSzPts val="1800"/>
              <a:buChar char="●"/>
              <a:defRPr/>
            </a:lvl6pPr>
            <a:lvl7pPr indent="-342900" lvl="6" marL="3200400" algn="l">
              <a:spcBef>
                <a:spcPts val="360"/>
              </a:spcBef>
              <a:spcAft>
                <a:spcPts val="0"/>
              </a:spcAft>
              <a:buSzPts val="180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
        <p:nvSpPr>
          <p:cNvPr id="145" name="Google Shape;145;p67"/>
          <p:cNvSpPr txBox="1"/>
          <p:nvPr>
            <p:ph idx="3" type="body"/>
          </p:nvPr>
        </p:nvSpPr>
        <p:spPr>
          <a:xfrm>
            <a:off x="457200" y="2459037"/>
            <a:ext cx="4040188" cy="3959352"/>
          </a:xfrm>
          <a:prstGeom prst="rect">
            <a:avLst/>
          </a:prstGeom>
          <a:noFill/>
          <a:ln>
            <a:noFill/>
          </a:ln>
        </p:spPr>
        <p:txBody>
          <a:bodyPr anchorCtr="0" anchor="t" bIns="45700" lIns="91425" spcFirstLastPara="1" rIns="91425" wrap="square" tIns="45700">
            <a:noAutofit/>
          </a:bodyPr>
          <a:lstStyle>
            <a:lvl1pPr indent="-358140" lvl="0" marL="457200" algn="l">
              <a:spcBef>
                <a:spcPts val="700"/>
              </a:spcBef>
              <a:spcAft>
                <a:spcPts val="0"/>
              </a:spcAft>
              <a:buSzPts val="2040"/>
              <a:buChar char="🞕"/>
              <a:defRPr sz="2400"/>
            </a:lvl1pPr>
            <a:lvl2pPr indent="-330200" lvl="1" marL="914400" algn="l">
              <a:spcBef>
                <a:spcPts val="400"/>
              </a:spcBef>
              <a:spcAft>
                <a:spcPts val="0"/>
              </a:spcAft>
              <a:buSzPts val="1600"/>
              <a:buChar char="●"/>
              <a:defRPr sz="2000"/>
            </a:lvl2pPr>
            <a:lvl3pPr indent="-302894" lvl="2" marL="1371600" algn="l">
              <a:spcBef>
                <a:spcPts val="360"/>
              </a:spcBef>
              <a:spcAft>
                <a:spcPts val="0"/>
              </a:spcAft>
              <a:buSzPts val="1170"/>
              <a:buChar char="🞔"/>
              <a:defRPr sz="1800"/>
            </a:lvl3pPr>
            <a:lvl4pPr indent="-330200" lvl="3" marL="1828800" algn="l">
              <a:spcBef>
                <a:spcPts val="320"/>
              </a:spcBef>
              <a:spcAft>
                <a:spcPts val="0"/>
              </a:spcAft>
              <a:buSzPts val="1600"/>
              <a:buChar char="•"/>
              <a:defRPr sz="1600"/>
            </a:lvl4pPr>
            <a:lvl5pPr indent="-279400" lvl="4" marL="2286000" algn="l">
              <a:spcBef>
                <a:spcPts val="320"/>
              </a:spcBef>
              <a:spcAft>
                <a:spcPts val="0"/>
              </a:spcAft>
              <a:buSzPts val="800"/>
              <a:buChar char="■"/>
              <a:defRPr sz="1600"/>
            </a:lvl5pPr>
            <a:lvl6pPr indent="-342900" lvl="5" marL="2743200" algn="l">
              <a:spcBef>
                <a:spcPts val="360"/>
              </a:spcBef>
              <a:spcAft>
                <a:spcPts val="0"/>
              </a:spcAft>
              <a:buSzPts val="1800"/>
              <a:buChar char="●"/>
              <a:defRPr/>
            </a:lvl6pPr>
            <a:lvl7pPr indent="-342900" lvl="6" marL="3200400" algn="l">
              <a:spcBef>
                <a:spcPts val="360"/>
              </a:spcBef>
              <a:spcAft>
                <a:spcPts val="0"/>
              </a:spcAft>
              <a:buSzPts val="180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
        <p:nvSpPr>
          <p:cNvPr id="146" name="Google Shape;146;p67"/>
          <p:cNvSpPr txBox="1"/>
          <p:nvPr>
            <p:ph idx="4" type="body"/>
          </p:nvPr>
        </p:nvSpPr>
        <p:spPr>
          <a:xfrm>
            <a:off x="4645025" y="2459037"/>
            <a:ext cx="4041775" cy="3959352"/>
          </a:xfrm>
          <a:prstGeom prst="rect">
            <a:avLst/>
          </a:prstGeom>
          <a:noFill/>
          <a:ln>
            <a:noFill/>
          </a:ln>
        </p:spPr>
        <p:txBody>
          <a:bodyPr anchorCtr="0" anchor="t" bIns="45700" lIns="91425" spcFirstLastPara="1" rIns="91425" wrap="square" tIns="45700">
            <a:noAutofit/>
          </a:bodyPr>
          <a:lstStyle>
            <a:lvl1pPr indent="-358140" lvl="0" marL="457200" algn="l">
              <a:spcBef>
                <a:spcPts val="700"/>
              </a:spcBef>
              <a:spcAft>
                <a:spcPts val="0"/>
              </a:spcAft>
              <a:buSzPts val="2040"/>
              <a:buChar char="🞕"/>
              <a:defRPr sz="2400"/>
            </a:lvl1pPr>
            <a:lvl2pPr indent="-330200" lvl="1" marL="914400" algn="l">
              <a:spcBef>
                <a:spcPts val="400"/>
              </a:spcBef>
              <a:spcAft>
                <a:spcPts val="0"/>
              </a:spcAft>
              <a:buSzPts val="1600"/>
              <a:buChar char="●"/>
              <a:defRPr sz="2000"/>
            </a:lvl2pPr>
            <a:lvl3pPr indent="-302894" lvl="2" marL="1371600" algn="l">
              <a:spcBef>
                <a:spcPts val="360"/>
              </a:spcBef>
              <a:spcAft>
                <a:spcPts val="0"/>
              </a:spcAft>
              <a:buSzPts val="1170"/>
              <a:buChar char="🞔"/>
              <a:defRPr sz="1800"/>
            </a:lvl3pPr>
            <a:lvl4pPr indent="-330200" lvl="3" marL="1828800" algn="l">
              <a:spcBef>
                <a:spcPts val="320"/>
              </a:spcBef>
              <a:spcAft>
                <a:spcPts val="0"/>
              </a:spcAft>
              <a:buSzPts val="1600"/>
              <a:buChar char="•"/>
              <a:defRPr sz="1600"/>
            </a:lvl4pPr>
            <a:lvl5pPr indent="-279400" lvl="4" marL="2286000" algn="l">
              <a:spcBef>
                <a:spcPts val="320"/>
              </a:spcBef>
              <a:spcAft>
                <a:spcPts val="0"/>
              </a:spcAft>
              <a:buSzPts val="800"/>
              <a:buChar char="■"/>
              <a:defRPr sz="1600"/>
            </a:lvl5pPr>
            <a:lvl6pPr indent="-342900" lvl="5" marL="2743200" algn="l">
              <a:spcBef>
                <a:spcPts val="360"/>
              </a:spcBef>
              <a:spcAft>
                <a:spcPts val="0"/>
              </a:spcAft>
              <a:buSzPts val="1800"/>
              <a:buChar char="●"/>
              <a:defRPr/>
            </a:lvl6pPr>
            <a:lvl7pPr indent="-342900" lvl="6" marL="3200400" algn="l">
              <a:spcBef>
                <a:spcPts val="360"/>
              </a:spcBef>
              <a:spcAft>
                <a:spcPts val="0"/>
              </a:spcAft>
              <a:buSzPts val="180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
        <p:nvSpPr>
          <p:cNvPr id="147" name="Google Shape;147;p67"/>
          <p:cNvSpPr txBox="1"/>
          <p:nvPr>
            <p:ph idx="10" type="dt"/>
          </p:nvPr>
        </p:nvSpPr>
        <p:spPr>
          <a:xfrm>
            <a:off x="6477000" y="6421437"/>
            <a:ext cx="2133600" cy="365125"/>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8" name="Google Shape;148;p67"/>
          <p:cNvSpPr txBox="1"/>
          <p:nvPr>
            <p:ph idx="11" type="ftr"/>
          </p:nvPr>
        </p:nvSpPr>
        <p:spPr>
          <a:xfrm>
            <a:off x="914400" y="6421437"/>
            <a:ext cx="5562600" cy="365125"/>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9" name="Google Shape;149;p67"/>
          <p:cNvSpPr txBox="1"/>
          <p:nvPr>
            <p:ph idx="12" type="sldNum"/>
          </p:nvPr>
        </p:nvSpPr>
        <p:spPr>
          <a:xfrm>
            <a:off x="8610600" y="6421437"/>
            <a:ext cx="457200" cy="365125"/>
          </a:xfrm>
          <a:prstGeom prst="rect">
            <a:avLst/>
          </a:prstGeom>
          <a:noFill/>
          <a:ln>
            <a:noFill/>
          </a:ln>
        </p:spPr>
        <p:txBody>
          <a:bodyPr anchorCtr="0" anchor="b" bIns="45700" lIns="91425" spcFirstLastPara="1" rIns="91425" wrap="square" tIns="45700">
            <a:noAutofit/>
          </a:bodyPr>
          <a:lstStyle>
            <a:lvl1pPr indent="0" lvl="0" marL="0" marR="0" algn="l">
              <a:lnSpc>
                <a:spcPct val="100000"/>
              </a:lnSpc>
              <a:spcBef>
                <a:spcPts val="0"/>
              </a:spcBef>
              <a:spcAft>
                <a:spcPts val="0"/>
              </a:spcAft>
              <a:buClr>
                <a:schemeClr val="lt2"/>
              </a:buClr>
              <a:buSzPts val="1200"/>
              <a:buFont typeface="Times New Roman"/>
              <a:buNone/>
              <a:defRPr b="0" i="0" sz="1200" u="none">
                <a:solidFill>
                  <a:schemeClr val="lt2"/>
                </a:solidFill>
                <a:latin typeface="Times New Roman"/>
                <a:ea typeface="Times New Roman"/>
                <a:cs typeface="Times New Roman"/>
                <a:sym typeface="Times New Roman"/>
              </a:defRPr>
            </a:lvl1pPr>
            <a:lvl2pPr indent="0" lvl="1" marL="0" marR="0" algn="l">
              <a:lnSpc>
                <a:spcPct val="100000"/>
              </a:lnSpc>
              <a:spcBef>
                <a:spcPts val="0"/>
              </a:spcBef>
              <a:spcAft>
                <a:spcPts val="0"/>
              </a:spcAft>
              <a:buClr>
                <a:schemeClr val="lt2"/>
              </a:buClr>
              <a:buSzPts val="1200"/>
              <a:buFont typeface="Times New Roman"/>
              <a:buNone/>
              <a:defRPr b="0" i="0" sz="1200" u="none">
                <a:solidFill>
                  <a:schemeClr val="lt2"/>
                </a:solidFill>
                <a:latin typeface="Times New Roman"/>
                <a:ea typeface="Times New Roman"/>
                <a:cs typeface="Times New Roman"/>
                <a:sym typeface="Times New Roman"/>
              </a:defRPr>
            </a:lvl2pPr>
            <a:lvl3pPr indent="0" lvl="2" marL="0" marR="0" algn="l">
              <a:lnSpc>
                <a:spcPct val="100000"/>
              </a:lnSpc>
              <a:spcBef>
                <a:spcPts val="0"/>
              </a:spcBef>
              <a:spcAft>
                <a:spcPts val="0"/>
              </a:spcAft>
              <a:buClr>
                <a:schemeClr val="lt2"/>
              </a:buClr>
              <a:buSzPts val="1200"/>
              <a:buFont typeface="Times New Roman"/>
              <a:buNone/>
              <a:defRPr b="0" i="0" sz="1200" u="none">
                <a:solidFill>
                  <a:schemeClr val="lt2"/>
                </a:solidFill>
                <a:latin typeface="Times New Roman"/>
                <a:ea typeface="Times New Roman"/>
                <a:cs typeface="Times New Roman"/>
                <a:sym typeface="Times New Roman"/>
              </a:defRPr>
            </a:lvl3pPr>
            <a:lvl4pPr indent="0" lvl="3" marL="0" marR="0" algn="l">
              <a:lnSpc>
                <a:spcPct val="100000"/>
              </a:lnSpc>
              <a:spcBef>
                <a:spcPts val="0"/>
              </a:spcBef>
              <a:spcAft>
                <a:spcPts val="0"/>
              </a:spcAft>
              <a:buClr>
                <a:schemeClr val="lt2"/>
              </a:buClr>
              <a:buSzPts val="1200"/>
              <a:buFont typeface="Times New Roman"/>
              <a:buNone/>
              <a:defRPr b="0" i="0" sz="1200" u="none">
                <a:solidFill>
                  <a:schemeClr val="lt2"/>
                </a:solidFill>
                <a:latin typeface="Times New Roman"/>
                <a:ea typeface="Times New Roman"/>
                <a:cs typeface="Times New Roman"/>
                <a:sym typeface="Times New Roman"/>
              </a:defRPr>
            </a:lvl4pPr>
            <a:lvl5pPr indent="0" lvl="4" marL="0" marR="0" algn="l">
              <a:lnSpc>
                <a:spcPct val="100000"/>
              </a:lnSpc>
              <a:spcBef>
                <a:spcPts val="0"/>
              </a:spcBef>
              <a:spcAft>
                <a:spcPts val="0"/>
              </a:spcAft>
              <a:buClr>
                <a:schemeClr val="lt2"/>
              </a:buClr>
              <a:buSzPts val="1200"/>
              <a:buFont typeface="Times New Roman"/>
              <a:buNone/>
              <a:defRPr b="0" i="0" sz="1200" u="none">
                <a:solidFill>
                  <a:schemeClr val="lt2"/>
                </a:solidFill>
                <a:latin typeface="Times New Roman"/>
                <a:ea typeface="Times New Roman"/>
                <a:cs typeface="Times New Roman"/>
                <a:sym typeface="Times New Roman"/>
              </a:defRPr>
            </a:lvl5pPr>
            <a:lvl6pPr indent="0" lvl="5" marL="0" marR="0" algn="l">
              <a:lnSpc>
                <a:spcPct val="100000"/>
              </a:lnSpc>
              <a:spcBef>
                <a:spcPts val="0"/>
              </a:spcBef>
              <a:spcAft>
                <a:spcPts val="0"/>
              </a:spcAft>
              <a:buClr>
                <a:schemeClr val="lt2"/>
              </a:buClr>
              <a:buSzPts val="1200"/>
              <a:buFont typeface="Times New Roman"/>
              <a:buNone/>
              <a:defRPr b="0" i="0" sz="1200" u="none">
                <a:solidFill>
                  <a:schemeClr val="lt2"/>
                </a:solidFill>
                <a:latin typeface="Times New Roman"/>
                <a:ea typeface="Times New Roman"/>
                <a:cs typeface="Times New Roman"/>
                <a:sym typeface="Times New Roman"/>
              </a:defRPr>
            </a:lvl6pPr>
            <a:lvl7pPr indent="0" lvl="6" marL="0" marR="0" algn="l">
              <a:lnSpc>
                <a:spcPct val="100000"/>
              </a:lnSpc>
              <a:spcBef>
                <a:spcPts val="0"/>
              </a:spcBef>
              <a:spcAft>
                <a:spcPts val="0"/>
              </a:spcAft>
              <a:buClr>
                <a:schemeClr val="lt2"/>
              </a:buClr>
              <a:buSzPts val="1200"/>
              <a:buFont typeface="Times New Roman"/>
              <a:buNone/>
              <a:defRPr b="0" i="0" sz="1200" u="none">
                <a:solidFill>
                  <a:schemeClr val="lt2"/>
                </a:solidFill>
                <a:latin typeface="Times New Roman"/>
                <a:ea typeface="Times New Roman"/>
                <a:cs typeface="Times New Roman"/>
                <a:sym typeface="Times New Roman"/>
              </a:defRPr>
            </a:lvl7pPr>
            <a:lvl8pPr indent="0" lvl="7" marL="0" marR="0" algn="l">
              <a:lnSpc>
                <a:spcPct val="100000"/>
              </a:lnSpc>
              <a:spcBef>
                <a:spcPts val="0"/>
              </a:spcBef>
              <a:spcAft>
                <a:spcPts val="0"/>
              </a:spcAft>
              <a:buClr>
                <a:schemeClr val="lt2"/>
              </a:buClr>
              <a:buSzPts val="1200"/>
              <a:buFont typeface="Times New Roman"/>
              <a:buNone/>
              <a:defRPr b="0" i="0" sz="1200" u="none">
                <a:solidFill>
                  <a:schemeClr val="lt2"/>
                </a:solidFill>
                <a:latin typeface="Times New Roman"/>
                <a:ea typeface="Times New Roman"/>
                <a:cs typeface="Times New Roman"/>
                <a:sym typeface="Times New Roman"/>
              </a:defRPr>
            </a:lvl8pPr>
            <a:lvl9pPr indent="0" lvl="8" marL="0" marR="0" algn="l">
              <a:lnSpc>
                <a:spcPct val="100000"/>
              </a:lnSpc>
              <a:spcBef>
                <a:spcPts val="0"/>
              </a:spcBef>
              <a:spcAft>
                <a:spcPts val="0"/>
              </a:spcAft>
              <a:buClr>
                <a:schemeClr val="lt2"/>
              </a:buClr>
              <a:buSzPts val="1200"/>
              <a:buFont typeface="Times New Roman"/>
              <a:buNone/>
              <a:defRPr b="0" i="0" sz="1200" u="none">
                <a:solidFill>
                  <a:schemeClr val="lt2"/>
                </a:solidFill>
                <a:latin typeface="Times New Roman"/>
                <a:ea typeface="Times New Roman"/>
                <a:cs typeface="Times New Roman"/>
                <a:sym typeface="Times New Roman"/>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howMasterSp="0" type="blank">
  <p:cSld name="BLANK">
    <p:spTree>
      <p:nvGrpSpPr>
        <p:cNvPr id="156" name="Shape 156"/>
        <p:cNvGrpSpPr/>
        <p:nvPr/>
      </p:nvGrpSpPr>
      <p:grpSpPr>
        <a:xfrm>
          <a:off x="0" y="0"/>
          <a:ext cx="0" cy="0"/>
          <a:chOff x="0" y="0"/>
          <a:chExt cx="0" cy="0"/>
        </a:xfrm>
      </p:grpSpPr>
      <p:sp>
        <p:nvSpPr>
          <p:cNvPr id="157" name="Google Shape;157;p69"/>
          <p:cNvSpPr txBox="1"/>
          <p:nvPr>
            <p:ph idx="10" type="dt"/>
          </p:nvPr>
        </p:nvSpPr>
        <p:spPr>
          <a:xfrm>
            <a:off x="6477000" y="6421437"/>
            <a:ext cx="2133600" cy="365125"/>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8" name="Google Shape;158;p69"/>
          <p:cNvSpPr txBox="1"/>
          <p:nvPr>
            <p:ph idx="11" type="ftr"/>
          </p:nvPr>
        </p:nvSpPr>
        <p:spPr>
          <a:xfrm>
            <a:off x="914400" y="6421437"/>
            <a:ext cx="5562600" cy="365125"/>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9" name="Google Shape;159;p69"/>
          <p:cNvSpPr txBox="1"/>
          <p:nvPr>
            <p:ph idx="12" type="sldNum"/>
          </p:nvPr>
        </p:nvSpPr>
        <p:spPr>
          <a:xfrm>
            <a:off x="8610600" y="6421437"/>
            <a:ext cx="457200" cy="365125"/>
          </a:xfrm>
          <a:prstGeom prst="rect">
            <a:avLst/>
          </a:prstGeom>
          <a:noFill/>
          <a:ln>
            <a:noFill/>
          </a:ln>
        </p:spPr>
        <p:txBody>
          <a:bodyPr anchorCtr="0" anchor="b" bIns="45700" lIns="91425" spcFirstLastPara="1" rIns="91425" wrap="square" tIns="45700">
            <a:noAutofit/>
          </a:bodyPr>
          <a:lstStyle>
            <a:lvl1pPr indent="0" lvl="0" marL="0" marR="0" algn="l">
              <a:lnSpc>
                <a:spcPct val="100000"/>
              </a:lnSpc>
              <a:spcBef>
                <a:spcPts val="0"/>
              </a:spcBef>
              <a:spcAft>
                <a:spcPts val="0"/>
              </a:spcAft>
              <a:buClr>
                <a:schemeClr val="lt2"/>
              </a:buClr>
              <a:buSzPts val="1200"/>
              <a:buFont typeface="Times New Roman"/>
              <a:buNone/>
              <a:defRPr b="0" i="0" sz="1200" u="none">
                <a:solidFill>
                  <a:schemeClr val="lt2"/>
                </a:solidFill>
                <a:latin typeface="Times New Roman"/>
                <a:ea typeface="Times New Roman"/>
                <a:cs typeface="Times New Roman"/>
                <a:sym typeface="Times New Roman"/>
              </a:defRPr>
            </a:lvl1pPr>
            <a:lvl2pPr indent="0" lvl="1" marL="0" marR="0" algn="l">
              <a:lnSpc>
                <a:spcPct val="100000"/>
              </a:lnSpc>
              <a:spcBef>
                <a:spcPts val="0"/>
              </a:spcBef>
              <a:spcAft>
                <a:spcPts val="0"/>
              </a:spcAft>
              <a:buClr>
                <a:schemeClr val="lt2"/>
              </a:buClr>
              <a:buSzPts val="1200"/>
              <a:buFont typeface="Times New Roman"/>
              <a:buNone/>
              <a:defRPr b="0" i="0" sz="1200" u="none">
                <a:solidFill>
                  <a:schemeClr val="lt2"/>
                </a:solidFill>
                <a:latin typeface="Times New Roman"/>
                <a:ea typeface="Times New Roman"/>
                <a:cs typeface="Times New Roman"/>
                <a:sym typeface="Times New Roman"/>
              </a:defRPr>
            </a:lvl2pPr>
            <a:lvl3pPr indent="0" lvl="2" marL="0" marR="0" algn="l">
              <a:lnSpc>
                <a:spcPct val="100000"/>
              </a:lnSpc>
              <a:spcBef>
                <a:spcPts val="0"/>
              </a:spcBef>
              <a:spcAft>
                <a:spcPts val="0"/>
              </a:spcAft>
              <a:buClr>
                <a:schemeClr val="lt2"/>
              </a:buClr>
              <a:buSzPts val="1200"/>
              <a:buFont typeface="Times New Roman"/>
              <a:buNone/>
              <a:defRPr b="0" i="0" sz="1200" u="none">
                <a:solidFill>
                  <a:schemeClr val="lt2"/>
                </a:solidFill>
                <a:latin typeface="Times New Roman"/>
                <a:ea typeface="Times New Roman"/>
                <a:cs typeface="Times New Roman"/>
                <a:sym typeface="Times New Roman"/>
              </a:defRPr>
            </a:lvl3pPr>
            <a:lvl4pPr indent="0" lvl="3" marL="0" marR="0" algn="l">
              <a:lnSpc>
                <a:spcPct val="100000"/>
              </a:lnSpc>
              <a:spcBef>
                <a:spcPts val="0"/>
              </a:spcBef>
              <a:spcAft>
                <a:spcPts val="0"/>
              </a:spcAft>
              <a:buClr>
                <a:schemeClr val="lt2"/>
              </a:buClr>
              <a:buSzPts val="1200"/>
              <a:buFont typeface="Times New Roman"/>
              <a:buNone/>
              <a:defRPr b="0" i="0" sz="1200" u="none">
                <a:solidFill>
                  <a:schemeClr val="lt2"/>
                </a:solidFill>
                <a:latin typeface="Times New Roman"/>
                <a:ea typeface="Times New Roman"/>
                <a:cs typeface="Times New Roman"/>
                <a:sym typeface="Times New Roman"/>
              </a:defRPr>
            </a:lvl4pPr>
            <a:lvl5pPr indent="0" lvl="4" marL="0" marR="0" algn="l">
              <a:lnSpc>
                <a:spcPct val="100000"/>
              </a:lnSpc>
              <a:spcBef>
                <a:spcPts val="0"/>
              </a:spcBef>
              <a:spcAft>
                <a:spcPts val="0"/>
              </a:spcAft>
              <a:buClr>
                <a:schemeClr val="lt2"/>
              </a:buClr>
              <a:buSzPts val="1200"/>
              <a:buFont typeface="Times New Roman"/>
              <a:buNone/>
              <a:defRPr b="0" i="0" sz="1200" u="none">
                <a:solidFill>
                  <a:schemeClr val="lt2"/>
                </a:solidFill>
                <a:latin typeface="Times New Roman"/>
                <a:ea typeface="Times New Roman"/>
                <a:cs typeface="Times New Roman"/>
                <a:sym typeface="Times New Roman"/>
              </a:defRPr>
            </a:lvl5pPr>
            <a:lvl6pPr indent="0" lvl="5" marL="0" marR="0" algn="l">
              <a:lnSpc>
                <a:spcPct val="100000"/>
              </a:lnSpc>
              <a:spcBef>
                <a:spcPts val="0"/>
              </a:spcBef>
              <a:spcAft>
                <a:spcPts val="0"/>
              </a:spcAft>
              <a:buClr>
                <a:schemeClr val="lt2"/>
              </a:buClr>
              <a:buSzPts val="1200"/>
              <a:buFont typeface="Times New Roman"/>
              <a:buNone/>
              <a:defRPr b="0" i="0" sz="1200" u="none">
                <a:solidFill>
                  <a:schemeClr val="lt2"/>
                </a:solidFill>
                <a:latin typeface="Times New Roman"/>
                <a:ea typeface="Times New Roman"/>
                <a:cs typeface="Times New Roman"/>
                <a:sym typeface="Times New Roman"/>
              </a:defRPr>
            </a:lvl6pPr>
            <a:lvl7pPr indent="0" lvl="6" marL="0" marR="0" algn="l">
              <a:lnSpc>
                <a:spcPct val="100000"/>
              </a:lnSpc>
              <a:spcBef>
                <a:spcPts val="0"/>
              </a:spcBef>
              <a:spcAft>
                <a:spcPts val="0"/>
              </a:spcAft>
              <a:buClr>
                <a:schemeClr val="lt2"/>
              </a:buClr>
              <a:buSzPts val="1200"/>
              <a:buFont typeface="Times New Roman"/>
              <a:buNone/>
              <a:defRPr b="0" i="0" sz="1200" u="none">
                <a:solidFill>
                  <a:schemeClr val="lt2"/>
                </a:solidFill>
                <a:latin typeface="Times New Roman"/>
                <a:ea typeface="Times New Roman"/>
                <a:cs typeface="Times New Roman"/>
                <a:sym typeface="Times New Roman"/>
              </a:defRPr>
            </a:lvl7pPr>
            <a:lvl8pPr indent="0" lvl="7" marL="0" marR="0" algn="l">
              <a:lnSpc>
                <a:spcPct val="100000"/>
              </a:lnSpc>
              <a:spcBef>
                <a:spcPts val="0"/>
              </a:spcBef>
              <a:spcAft>
                <a:spcPts val="0"/>
              </a:spcAft>
              <a:buClr>
                <a:schemeClr val="lt2"/>
              </a:buClr>
              <a:buSzPts val="1200"/>
              <a:buFont typeface="Times New Roman"/>
              <a:buNone/>
              <a:defRPr b="0" i="0" sz="1200" u="none">
                <a:solidFill>
                  <a:schemeClr val="lt2"/>
                </a:solidFill>
                <a:latin typeface="Times New Roman"/>
                <a:ea typeface="Times New Roman"/>
                <a:cs typeface="Times New Roman"/>
                <a:sym typeface="Times New Roman"/>
              </a:defRPr>
            </a:lvl8pPr>
            <a:lvl9pPr indent="0" lvl="8" marL="0" marR="0" algn="l">
              <a:lnSpc>
                <a:spcPct val="100000"/>
              </a:lnSpc>
              <a:spcBef>
                <a:spcPts val="0"/>
              </a:spcBef>
              <a:spcAft>
                <a:spcPts val="0"/>
              </a:spcAft>
              <a:buClr>
                <a:schemeClr val="lt2"/>
              </a:buClr>
              <a:buSzPts val="1200"/>
              <a:buFont typeface="Times New Roman"/>
              <a:buNone/>
              <a:defRPr b="0" i="0" sz="1200" u="none">
                <a:solidFill>
                  <a:schemeClr val="lt2"/>
                </a:solidFill>
                <a:latin typeface="Times New Roman"/>
                <a:ea typeface="Times New Roman"/>
                <a:cs typeface="Times New Roman"/>
                <a:sym typeface="Times New Roman"/>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4.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theme" Target="../theme/theme7.xml"/></Relationships>
</file>

<file path=ppt/slideMasters/_rels/slideMaster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slideLayout" Target="../slideLayouts/slideLayout4.xml"/><Relationship Id="rId3" Type="http://schemas.openxmlformats.org/officeDocument/2006/relationships/slideLayout" Target="../slideLayouts/slideLayout5.xml"/><Relationship Id="rId4" Type="http://schemas.openxmlformats.org/officeDocument/2006/relationships/slideLayout" Target="../slideLayouts/slideLayout6.xml"/><Relationship Id="rId9" Type="http://schemas.openxmlformats.org/officeDocument/2006/relationships/theme" Target="../theme/theme6.xml"/><Relationship Id="rId5" Type="http://schemas.openxmlformats.org/officeDocument/2006/relationships/slideLayout" Target="../slideLayouts/slideLayout7.xml"/><Relationship Id="rId6" Type="http://schemas.openxmlformats.org/officeDocument/2006/relationships/slideLayout" Target="../slideLayouts/slideLayout8.xml"/><Relationship Id="rId7" Type="http://schemas.openxmlformats.org/officeDocument/2006/relationships/slideLayout" Target="../slideLayouts/slideLayout9.xml"/><Relationship Id="rId8" Type="http://schemas.openxmlformats.org/officeDocument/2006/relationships/slideLayout" Target="../slideLayouts/slideLayout10.xml"/></Relationships>
</file>

<file path=ppt/slideMasters/_rels/slideMaster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theme" Target="../theme/theme1.xml"/></Relationships>
</file>

<file path=ppt/slideMasters/_rels/slideMaster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theme" Target="../theme/theme3.xml"/></Relationships>
</file>

<file path=ppt/slideMasters/_rels/slideMaster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theme" Target="../theme/theme5.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000000"/>
            </a:gs>
            <a:gs pos="64999">
              <a:srgbClr val="000000"/>
            </a:gs>
            <a:gs pos="100000">
              <a:srgbClr val="803FA0"/>
            </a:gs>
          </a:gsLst>
          <a:lin ang="5400000" scaled="0"/>
        </a:gradFill>
      </p:bgPr>
    </p:bg>
    <p:spTree>
      <p:nvGrpSpPr>
        <p:cNvPr id="9" name="Shape 9"/>
        <p:cNvGrpSpPr/>
        <p:nvPr/>
      </p:nvGrpSpPr>
      <p:grpSpPr>
        <a:xfrm>
          <a:off x="0" y="0"/>
          <a:ext cx="0" cy="0"/>
          <a:chOff x="0" y="0"/>
          <a:chExt cx="0" cy="0"/>
        </a:xfrm>
      </p:grpSpPr>
      <p:sp>
        <p:nvSpPr>
          <p:cNvPr id="10" name="Google Shape;10;p51"/>
          <p:cNvSpPr txBox="1"/>
          <p:nvPr/>
        </p:nvSpPr>
        <p:spPr>
          <a:xfrm>
            <a:off x="0" y="0"/>
            <a:ext cx="214312" cy="6854825"/>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lt1"/>
              </a:solidFill>
              <a:latin typeface="Times New Roman"/>
              <a:ea typeface="Times New Roman"/>
              <a:cs typeface="Times New Roman"/>
              <a:sym typeface="Times New Roman"/>
            </a:endParaRPr>
          </a:p>
        </p:txBody>
      </p:sp>
      <p:cxnSp>
        <p:nvCxnSpPr>
          <p:cNvPr id="11" name="Google Shape;11;p51"/>
          <p:cNvCxnSpPr/>
          <p:nvPr/>
        </p:nvCxnSpPr>
        <p:spPr>
          <a:xfrm rot="5400000">
            <a:off x="-3293268" y="3429793"/>
            <a:ext cx="6858000" cy="1587"/>
          </a:xfrm>
          <a:prstGeom prst="straightConnector1">
            <a:avLst/>
          </a:prstGeom>
          <a:noFill/>
          <a:ln cap="flat" cmpd="sng" w="12700">
            <a:solidFill>
              <a:srgbClr val="350F40"/>
            </a:solidFill>
            <a:prstDash val="solid"/>
            <a:miter lim="800000"/>
            <a:headEnd len="med" w="med" type="none"/>
            <a:tailEnd len="med" w="med" type="none"/>
          </a:ln>
        </p:spPr>
      </p:cxnSp>
      <p:cxnSp>
        <p:nvCxnSpPr>
          <p:cNvPr id="12" name="Google Shape;12;p51"/>
          <p:cNvCxnSpPr/>
          <p:nvPr/>
        </p:nvCxnSpPr>
        <p:spPr>
          <a:xfrm rot="5400000">
            <a:off x="-3244056" y="3428206"/>
            <a:ext cx="6858000" cy="1587"/>
          </a:xfrm>
          <a:prstGeom prst="straightConnector1">
            <a:avLst/>
          </a:prstGeom>
          <a:noFill/>
          <a:ln cap="flat" cmpd="sng" w="12700">
            <a:solidFill>
              <a:srgbClr val="350F40">
                <a:alpha val="58431"/>
              </a:srgbClr>
            </a:solidFill>
            <a:prstDash val="solid"/>
            <a:miter lim="800000"/>
            <a:headEnd len="med" w="med" type="none"/>
            <a:tailEnd len="med" w="med" type="none"/>
          </a:ln>
        </p:spPr>
      </p:cxnSp>
      <p:cxnSp>
        <p:nvCxnSpPr>
          <p:cNvPr id="13" name="Google Shape;13;p51"/>
          <p:cNvCxnSpPr/>
          <p:nvPr/>
        </p:nvCxnSpPr>
        <p:spPr>
          <a:xfrm rot="5400000">
            <a:off x="-3185318" y="3428206"/>
            <a:ext cx="6858000" cy="1587"/>
          </a:xfrm>
          <a:prstGeom prst="straightConnector1">
            <a:avLst/>
          </a:prstGeom>
          <a:noFill/>
          <a:ln cap="flat" cmpd="sng" w="9525">
            <a:solidFill>
              <a:schemeClr val="lt1">
                <a:alpha val="58431"/>
              </a:schemeClr>
            </a:solidFill>
            <a:prstDash val="solid"/>
            <a:miter lim="800000"/>
            <a:headEnd len="med" w="med" type="none"/>
            <a:tailEnd len="med" w="med" type="none"/>
          </a:ln>
        </p:spPr>
      </p:cxnSp>
      <p:cxnSp>
        <p:nvCxnSpPr>
          <p:cNvPr id="14" name="Google Shape;14;p51"/>
          <p:cNvCxnSpPr/>
          <p:nvPr/>
        </p:nvCxnSpPr>
        <p:spPr>
          <a:xfrm rot="5400000">
            <a:off x="5699918" y="3428206"/>
            <a:ext cx="6858000" cy="1587"/>
          </a:xfrm>
          <a:prstGeom prst="straightConnector1">
            <a:avLst/>
          </a:prstGeom>
          <a:noFill/>
          <a:ln cap="flat" cmpd="sng" w="28575">
            <a:solidFill>
              <a:schemeClr val="lt1">
                <a:alpha val="58431"/>
              </a:schemeClr>
            </a:solidFill>
            <a:prstDash val="solid"/>
            <a:miter lim="800000"/>
            <a:headEnd len="med" w="med" type="none"/>
            <a:tailEnd len="med" w="med" type="none"/>
          </a:ln>
        </p:spPr>
      </p:cxnSp>
      <p:sp>
        <p:nvSpPr>
          <p:cNvPr id="15" name="Google Shape;15;p51"/>
          <p:cNvSpPr txBox="1"/>
          <p:nvPr/>
        </p:nvSpPr>
        <p:spPr>
          <a:xfrm>
            <a:off x="8429625" y="3357562"/>
            <a:ext cx="214312" cy="214312"/>
          </a:xfrm>
          <a:prstGeom prst="rect">
            <a:avLst/>
          </a:prstGeom>
          <a:solidFill>
            <a:srgbClr val="AE3AD1">
              <a:alpha val="40784"/>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lt1"/>
              </a:solidFill>
              <a:latin typeface="Times New Roman"/>
              <a:ea typeface="Times New Roman"/>
              <a:cs typeface="Times New Roman"/>
              <a:sym typeface="Times New Roman"/>
            </a:endParaRPr>
          </a:p>
        </p:txBody>
      </p:sp>
      <p:sp>
        <p:nvSpPr>
          <p:cNvPr id="16" name="Google Shape;16;p51"/>
          <p:cNvSpPr txBox="1"/>
          <p:nvPr/>
        </p:nvSpPr>
        <p:spPr>
          <a:xfrm>
            <a:off x="7286625" y="2786062"/>
            <a:ext cx="214312" cy="214312"/>
          </a:xfrm>
          <a:prstGeom prst="rect">
            <a:avLst/>
          </a:prstGeom>
          <a:solidFill>
            <a:srgbClr val="230A2A"/>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lt1"/>
              </a:solidFill>
              <a:latin typeface="Times New Roman"/>
              <a:ea typeface="Times New Roman"/>
              <a:cs typeface="Times New Roman"/>
              <a:sym typeface="Times New Roman"/>
            </a:endParaRPr>
          </a:p>
        </p:txBody>
      </p:sp>
      <p:sp>
        <p:nvSpPr>
          <p:cNvPr id="17" name="Google Shape;17;p51"/>
          <p:cNvSpPr txBox="1"/>
          <p:nvPr/>
        </p:nvSpPr>
        <p:spPr>
          <a:xfrm>
            <a:off x="7286625" y="3357562"/>
            <a:ext cx="214312" cy="214312"/>
          </a:xfrm>
          <a:prstGeom prst="rect">
            <a:avLst/>
          </a:prstGeom>
          <a:solidFill>
            <a:srgbClr val="AE3AD1">
              <a:alpha val="40784"/>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lt1"/>
              </a:solidFill>
              <a:latin typeface="Times New Roman"/>
              <a:ea typeface="Times New Roman"/>
              <a:cs typeface="Times New Roman"/>
              <a:sym typeface="Times New Roman"/>
            </a:endParaRPr>
          </a:p>
        </p:txBody>
      </p:sp>
      <p:sp>
        <p:nvSpPr>
          <p:cNvPr id="18" name="Google Shape;18;p51"/>
          <p:cNvSpPr txBox="1"/>
          <p:nvPr/>
        </p:nvSpPr>
        <p:spPr>
          <a:xfrm>
            <a:off x="7572375" y="2786062"/>
            <a:ext cx="214312" cy="214312"/>
          </a:xfrm>
          <a:prstGeom prst="rect">
            <a:avLst/>
          </a:prstGeom>
          <a:solidFill>
            <a:srgbClr val="230A2A"/>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lt1"/>
              </a:solidFill>
              <a:latin typeface="Times New Roman"/>
              <a:ea typeface="Times New Roman"/>
              <a:cs typeface="Times New Roman"/>
              <a:sym typeface="Times New Roman"/>
            </a:endParaRPr>
          </a:p>
        </p:txBody>
      </p:sp>
      <p:sp>
        <p:nvSpPr>
          <p:cNvPr id="19" name="Google Shape;19;p51"/>
          <p:cNvSpPr txBox="1"/>
          <p:nvPr/>
        </p:nvSpPr>
        <p:spPr>
          <a:xfrm>
            <a:off x="7572375" y="3357562"/>
            <a:ext cx="214312" cy="214312"/>
          </a:xfrm>
          <a:prstGeom prst="rect">
            <a:avLst/>
          </a:prstGeom>
          <a:solidFill>
            <a:srgbClr val="AE3AD1">
              <a:alpha val="40784"/>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lt1"/>
              </a:solidFill>
              <a:latin typeface="Times New Roman"/>
              <a:ea typeface="Times New Roman"/>
              <a:cs typeface="Times New Roman"/>
              <a:sym typeface="Times New Roman"/>
            </a:endParaRPr>
          </a:p>
        </p:txBody>
      </p:sp>
      <p:sp>
        <p:nvSpPr>
          <p:cNvPr id="20" name="Google Shape;20;p51"/>
          <p:cNvSpPr txBox="1"/>
          <p:nvPr/>
        </p:nvSpPr>
        <p:spPr>
          <a:xfrm>
            <a:off x="7858125" y="2786062"/>
            <a:ext cx="214312" cy="214312"/>
          </a:xfrm>
          <a:prstGeom prst="rect">
            <a:avLst/>
          </a:prstGeom>
          <a:solidFill>
            <a:srgbClr val="230A2A"/>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lt1"/>
              </a:solidFill>
              <a:latin typeface="Times New Roman"/>
              <a:ea typeface="Times New Roman"/>
              <a:cs typeface="Times New Roman"/>
              <a:sym typeface="Times New Roman"/>
            </a:endParaRPr>
          </a:p>
        </p:txBody>
      </p:sp>
      <p:sp>
        <p:nvSpPr>
          <p:cNvPr id="21" name="Google Shape;21;p51"/>
          <p:cNvSpPr txBox="1"/>
          <p:nvPr/>
        </p:nvSpPr>
        <p:spPr>
          <a:xfrm>
            <a:off x="7858125" y="3357562"/>
            <a:ext cx="214312" cy="214312"/>
          </a:xfrm>
          <a:prstGeom prst="rect">
            <a:avLst/>
          </a:prstGeom>
          <a:solidFill>
            <a:srgbClr val="AE3AD1">
              <a:alpha val="40784"/>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lt1"/>
              </a:solidFill>
              <a:latin typeface="Times New Roman"/>
              <a:ea typeface="Times New Roman"/>
              <a:cs typeface="Times New Roman"/>
              <a:sym typeface="Times New Roman"/>
            </a:endParaRPr>
          </a:p>
        </p:txBody>
      </p:sp>
      <p:sp>
        <p:nvSpPr>
          <p:cNvPr id="22" name="Google Shape;22;p51"/>
          <p:cNvSpPr txBox="1"/>
          <p:nvPr/>
        </p:nvSpPr>
        <p:spPr>
          <a:xfrm>
            <a:off x="8429625" y="2786062"/>
            <a:ext cx="214312" cy="214312"/>
          </a:xfrm>
          <a:prstGeom prst="rect">
            <a:avLst/>
          </a:prstGeom>
          <a:solidFill>
            <a:srgbClr val="230A2A"/>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lt1"/>
              </a:solidFill>
              <a:latin typeface="Times New Roman"/>
              <a:ea typeface="Times New Roman"/>
              <a:cs typeface="Times New Roman"/>
              <a:sym typeface="Times New Roman"/>
            </a:endParaRPr>
          </a:p>
        </p:txBody>
      </p:sp>
      <p:sp>
        <p:nvSpPr>
          <p:cNvPr id="23" name="Google Shape;23;p51"/>
          <p:cNvSpPr txBox="1"/>
          <p:nvPr/>
        </p:nvSpPr>
        <p:spPr>
          <a:xfrm>
            <a:off x="8143875" y="3357562"/>
            <a:ext cx="214312" cy="214312"/>
          </a:xfrm>
          <a:prstGeom prst="rect">
            <a:avLst/>
          </a:prstGeom>
          <a:solidFill>
            <a:srgbClr val="AE3AD1">
              <a:alpha val="40784"/>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lt1"/>
              </a:solidFill>
              <a:latin typeface="Times New Roman"/>
              <a:ea typeface="Times New Roman"/>
              <a:cs typeface="Times New Roman"/>
              <a:sym typeface="Times New Roman"/>
            </a:endParaRPr>
          </a:p>
        </p:txBody>
      </p:sp>
      <p:sp>
        <p:nvSpPr>
          <p:cNvPr id="24" name="Google Shape;24;p51"/>
          <p:cNvSpPr txBox="1"/>
          <p:nvPr/>
        </p:nvSpPr>
        <p:spPr>
          <a:xfrm>
            <a:off x="8143875" y="2786062"/>
            <a:ext cx="214312" cy="214312"/>
          </a:xfrm>
          <a:prstGeom prst="rect">
            <a:avLst/>
          </a:prstGeom>
          <a:solidFill>
            <a:srgbClr val="230A2A"/>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lt1"/>
              </a:solidFill>
              <a:latin typeface="Times New Roman"/>
              <a:ea typeface="Times New Roman"/>
              <a:cs typeface="Times New Roman"/>
              <a:sym typeface="Times New Roman"/>
            </a:endParaRPr>
          </a:p>
        </p:txBody>
      </p:sp>
      <p:sp>
        <p:nvSpPr>
          <p:cNvPr id="25" name="Google Shape;25;p51"/>
          <p:cNvSpPr txBox="1"/>
          <p:nvPr/>
        </p:nvSpPr>
        <p:spPr>
          <a:xfrm>
            <a:off x="7572375" y="3071812"/>
            <a:ext cx="214312" cy="214312"/>
          </a:xfrm>
          <a:prstGeom prst="rect">
            <a:avLst/>
          </a:prstGeom>
          <a:solidFill>
            <a:srgbClr val="350F40">
              <a:alpha val="40784"/>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lt1"/>
              </a:solidFill>
              <a:latin typeface="Times New Roman"/>
              <a:ea typeface="Times New Roman"/>
              <a:cs typeface="Times New Roman"/>
              <a:sym typeface="Times New Roman"/>
            </a:endParaRPr>
          </a:p>
        </p:txBody>
      </p:sp>
      <p:sp>
        <p:nvSpPr>
          <p:cNvPr id="26" name="Google Shape;26;p51"/>
          <p:cNvSpPr txBox="1"/>
          <p:nvPr/>
        </p:nvSpPr>
        <p:spPr>
          <a:xfrm>
            <a:off x="7858125" y="3071812"/>
            <a:ext cx="214312" cy="214312"/>
          </a:xfrm>
          <a:prstGeom prst="rect">
            <a:avLst/>
          </a:prstGeom>
          <a:solidFill>
            <a:srgbClr val="350F40">
              <a:alpha val="40784"/>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lt1"/>
              </a:solidFill>
              <a:latin typeface="Times New Roman"/>
              <a:ea typeface="Times New Roman"/>
              <a:cs typeface="Times New Roman"/>
              <a:sym typeface="Times New Roman"/>
            </a:endParaRPr>
          </a:p>
        </p:txBody>
      </p:sp>
      <p:sp>
        <p:nvSpPr>
          <p:cNvPr id="27" name="Google Shape;27;p51"/>
          <p:cNvSpPr txBox="1"/>
          <p:nvPr/>
        </p:nvSpPr>
        <p:spPr>
          <a:xfrm>
            <a:off x="8429625" y="3071812"/>
            <a:ext cx="214312" cy="214312"/>
          </a:xfrm>
          <a:prstGeom prst="rect">
            <a:avLst/>
          </a:prstGeom>
          <a:solidFill>
            <a:srgbClr val="350F40">
              <a:alpha val="40784"/>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lt1"/>
              </a:solidFill>
              <a:latin typeface="Times New Roman"/>
              <a:ea typeface="Times New Roman"/>
              <a:cs typeface="Times New Roman"/>
              <a:sym typeface="Times New Roman"/>
            </a:endParaRPr>
          </a:p>
        </p:txBody>
      </p:sp>
      <p:sp>
        <p:nvSpPr>
          <p:cNvPr id="28" name="Google Shape;28;p51"/>
          <p:cNvSpPr txBox="1"/>
          <p:nvPr/>
        </p:nvSpPr>
        <p:spPr>
          <a:xfrm>
            <a:off x="8143875" y="3071812"/>
            <a:ext cx="214312" cy="214312"/>
          </a:xfrm>
          <a:prstGeom prst="rect">
            <a:avLst/>
          </a:prstGeom>
          <a:solidFill>
            <a:srgbClr val="350F40">
              <a:alpha val="40784"/>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lt1"/>
              </a:solidFill>
              <a:latin typeface="Times New Roman"/>
              <a:ea typeface="Times New Roman"/>
              <a:cs typeface="Times New Roman"/>
              <a:sym typeface="Times New Roman"/>
            </a:endParaRPr>
          </a:p>
        </p:txBody>
      </p:sp>
      <p:sp>
        <p:nvSpPr>
          <p:cNvPr id="29" name="Google Shape;29;p51"/>
          <p:cNvSpPr txBox="1"/>
          <p:nvPr/>
        </p:nvSpPr>
        <p:spPr>
          <a:xfrm>
            <a:off x="7286625" y="3071812"/>
            <a:ext cx="214312" cy="214312"/>
          </a:xfrm>
          <a:prstGeom prst="rect">
            <a:avLst/>
          </a:prstGeom>
          <a:solidFill>
            <a:srgbClr val="350F40">
              <a:alpha val="40784"/>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lt1"/>
              </a:solidFill>
              <a:latin typeface="Times New Roman"/>
              <a:ea typeface="Times New Roman"/>
              <a:cs typeface="Times New Roman"/>
              <a:sym typeface="Times New Roman"/>
            </a:endParaRPr>
          </a:p>
        </p:txBody>
      </p:sp>
      <p:sp>
        <p:nvSpPr>
          <p:cNvPr id="30" name="Google Shape;30;p51"/>
          <p:cNvSpPr txBox="1"/>
          <p:nvPr>
            <p:ph type="title"/>
          </p:nvPr>
        </p:nvSpPr>
        <p:spPr>
          <a:xfrm>
            <a:off x="914400" y="512762"/>
            <a:ext cx="7772400" cy="9144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1" i="0" sz="4000" u="none" cap="none" strike="noStrike">
                <a:solidFill>
                  <a:srgbClr val="FFFFA3"/>
                </a:solidFill>
                <a:latin typeface="Consolas"/>
                <a:ea typeface="Consolas"/>
                <a:cs typeface="Consolas"/>
                <a:sym typeface="Consolas"/>
              </a:defRPr>
            </a:lvl1pPr>
            <a:lvl2pPr lvl="1" marR="0" rtl="0" algn="l">
              <a:spcBef>
                <a:spcPts val="0"/>
              </a:spcBef>
              <a:spcAft>
                <a:spcPts val="0"/>
              </a:spcAft>
              <a:buSzPts val="1400"/>
              <a:buNone/>
              <a:defRPr b="1" i="0" sz="4000" u="none" cap="none" strike="noStrike">
                <a:solidFill>
                  <a:schemeClr val="lt1"/>
                </a:solidFill>
                <a:latin typeface="Consolas"/>
                <a:ea typeface="Consolas"/>
                <a:cs typeface="Consolas"/>
                <a:sym typeface="Consolas"/>
              </a:defRPr>
            </a:lvl2pPr>
            <a:lvl3pPr lvl="2" marR="0" rtl="0" algn="l">
              <a:spcBef>
                <a:spcPts val="0"/>
              </a:spcBef>
              <a:spcAft>
                <a:spcPts val="0"/>
              </a:spcAft>
              <a:buSzPts val="1400"/>
              <a:buNone/>
              <a:defRPr b="1" i="0" sz="4000" u="none" cap="none" strike="noStrike">
                <a:solidFill>
                  <a:schemeClr val="lt1"/>
                </a:solidFill>
                <a:latin typeface="Consolas"/>
                <a:ea typeface="Consolas"/>
                <a:cs typeface="Consolas"/>
                <a:sym typeface="Consolas"/>
              </a:defRPr>
            </a:lvl3pPr>
            <a:lvl4pPr lvl="3" marR="0" rtl="0" algn="l">
              <a:spcBef>
                <a:spcPts val="0"/>
              </a:spcBef>
              <a:spcAft>
                <a:spcPts val="0"/>
              </a:spcAft>
              <a:buSzPts val="1400"/>
              <a:buNone/>
              <a:defRPr b="1" i="0" sz="4000" u="none" cap="none" strike="noStrike">
                <a:solidFill>
                  <a:schemeClr val="lt1"/>
                </a:solidFill>
                <a:latin typeface="Consolas"/>
                <a:ea typeface="Consolas"/>
                <a:cs typeface="Consolas"/>
                <a:sym typeface="Consolas"/>
              </a:defRPr>
            </a:lvl4pPr>
            <a:lvl5pPr lvl="4" marR="0" rtl="0" algn="l">
              <a:spcBef>
                <a:spcPts val="0"/>
              </a:spcBef>
              <a:spcAft>
                <a:spcPts val="0"/>
              </a:spcAft>
              <a:buSzPts val="1400"/>
              <a:buNone/>
              <a:defRPr b="1" i="0" sz="4000" u="none" cap="none" strike="noStrike">
                <a:solidFill>
                  <a:schemeClr val="lt1"/>
                </a:solidFill>
                <a:latin typeface="Consolas"/>
                <a:ea typeface="Consolas"/>
                <a:cs typeface="Consolas"/>
                <a:sym typeface="Consolas"/>
              </a:defRPr>
            </a:lvl5pPr>
            <a:lvl6pPr lvl="5" marR="0" rtl="0" algn="l">
              <a:spcBef>
                <a:spcPts val="0"/>
              </a:spcBef>
              <a:spcAft>
                <a:spcPts val="0"/>
              </a:spcAft>
              <a:buSzPts val="1400"/>
              <a:buNone/>
              <a:defRPr b="1" i="0" sz="4000" u="none" cap="none" strike="noStrike">
                <a:solidFill>
                  <a:schemeClr val="lt1"/>
                </a:solidFill>
                <a:latin typeface="Consolas"/>
                <a:ea typeface="Consolas"/>
                <a:cs typeface="Consolas"/>
                <a:sym typeface="Consolas"/>
              </a:defRPr>
            </a:lvl6pPr>
            <a:lvl7pPr lvl="6" marR="0" rtl="0" algn="l">
              <a:spcBef>
                <a:spcPts val="0"/>
              </a:spcBef>
              <a:spcAft>
                <a:spcPts val="0"/>
              </a:spcAft>
              <a:buSzPts val="1400"/>
              <a:buNone/>
              <a:defRPr b="1" i="0" sz="4000" u="none" cap="none" strike="noStrike">
                <a:solidFill>
                  <a:schemeClr val="lt1"/>
                </a:solidFill>
                <a:latin typeface="Consolas"/>
                <a:ea typeface="Consolas"/>
                <a:cs typeface="Consolas"/>
                <a:sym typeface="Consolas"/>
              </a:defRPr>
            </a:lvl7pPr>
            <a:lvl8pPr lvl="7" marR="0" rtl="0" algn="l">
              <a:spcBef>
                <a:spcPts val="0"/>
              </a:spcBef>
              <a:spcAft>
                <a:spcPts val="0"/>
              </a:spcAft>
              <a:buSzPts val="1400"/>
              <a:buNone/>
              <a:defRPr b="1" i="0" sz="4000" u="none" cap="none" strike="noStrike">
                <a:solidFill>
                  <a:schemeClr val="lt1"/>
                </a:solidFill>
                <a:latin typeface="Consolas"/>
                <a:ea typeface="Consolas"/>
                <a:cs typeface="Consolas"/>
                <a:sym typeface="Consolas"/>
              </a:defRPr>
            </a:lvl8pPr>
            <a:lvl9pPr lvl="8" marR="0" rtl="0" algn="l">
              <a:spcBef>
                <a:spcPts val="0"/>
              </a:spcBef>
              <a:spcAft>
                <a:spcPts val="0"/>
              </a:spcAft>
              <a:buSzPts val="1400"/>
              <a:buNone/>
              <a:defRPr b="1" i="0" sz="4000" u="none" cap="none" strike="noStrike">
                <a:solidFill>
                  <a:schemeClr val="lt1"/>
                </a:solidFill>
                <a:latin typeface="Consolas"/>
                <a:ea typeface="Consolas"/>
                <a:cs typeface="Consolas"/>
                <a:sym typeface="Consolas"/>
              </a:defRPr>
            </a:lvl9pPr>
          </a:lstStyle>
          <a:p/>
        </p:txBody>
      </p:sp>
      <p:sp>
        <p:nvSpPr>
          <p:cNvPr id="31" name="Google Shape;31;p51"/>
          <p:cNvSpPr txBox="1"/>
          <p:nvPr>
            <p:ph idx="1" type="body"/>
          </p:nvPr>
        </p:nvSpPr>
        <p:spPr>
          <a:xfrm>
            <a:off x="914400" y="1571625"/>
            <a:ext cx="7772400" cy="4784725"/>
          </a:xfrm>
          <a:prstGeom prst="rect">
            <a:avLst/>
          </a:prstGeom>
          <a:noFill/>
          <a:ln>
            <a:noFill/>
          </a:ln>
        </p:spPr>
        <p:txBody>
          <a:bodyPr anchorCtr="0" anchor="t" bIns="45700" lIns="91425" spcFirstLastPara="1" rIns="91425" wrap="square" tIns="45700">
            <a:noAutofit/>
          </a:bodyPr>
          <a:lstStyle>
            <a:lvl1pPr indent="-390525" lvl="0" marL="457200" marR="0" rtl="0" algn="l">
              <a:spcBef>
                <a:spcPts val="700"/>
              </a:spcBef>
              <a:spcAft>
                <a:spcPts val="0"/>
              </a:spcAft>
              <a:buClr>
                <a:srgbClr val="92406E"/>
              </a:buClr>
              <a:buSzPts val="2550"/>
              <a:buFont typeface="Noto Sans Symbols"/>
              <a:buChar char="🞕"/>
              <a:defRPr b="0" i="0" sz="3000" u="none" cap="none" strike="noStrike">
                <a:solidFill>
                  <a:schemeClr val="lt1"/>
                </a:solidFill>
                <a:latin typeface="Corbel"/>
                <a:ea typeface="Corbel"/>
                <a:cs typeface="Corbel"/>
                <a:sym typeface="Corbel"/>
              </a:defRPr>
            </a:lvl1pPr>
            <a:lvl2pPr indent="-360680" lvl="1" marL="914400" marR="0" rtl="0" algn="l">
              <a:spcBef>
                <a:spcPts val="520"/>
              </a:spcBef>
              <a:spcAft>
                <a:spcPts val="0"/>
              </a:spcAft>
              <a:buClr>
                <a:srgbClr val="D59FBD"/>
              </a:buClr>
              <a:buSzPts val="2080"/>
              <a:buFont typeface="Noto Sans Symbols"/>
              <a:buChar char="●"/>
              <a:defRPr b="0" i="0" sz="2600" u="none" cap="none" strike="noStrike">
                <a:solidFill>
                  <a:schemeClr val="lt1"/>
                </a:solidFill>
                <a:latin typeface="Corbel"/>
                <a:ea typeface="Corbel"/>
                <a:cs typeface="Corbel"/>
                <a:sym typeface="Corbel"/>
              </a:defRPr>
            </a:lvl2pPr>
            <a:lvl3pPr indent="-327660" lvl="2" marL="1371600" marR="0" rtl="0" algn="l">
              <a:spcBef>
                <a:spcPts val="480"/>
              </a:spcBef>
              <a:spcAft>
                <a:spcPts val="0"/>
              </a:spcAft>
              <a:buClr>
                <a:srgbClr val="E3BFD3"/>
              </a:buClr>
              <a:buSzPts val="1560"/>
              <a:buFont typeface="Noto Sans Symbols"/>
              <a:buChar char="🞔"/>
              <a:defRPr b="0" i="0" sz="2400" u="none" cap="none" strike="noStrike">
                <a:solidFill>
                  <a:schemeClr val="lt1"/>
                </a:solidFill>
                <a:latin typeface="Corbel"/>
                <a:ea typeface="Corbel"/>
                <a:cs typeface="Corbel"/>
                <a:sym typeface="Corbel"/>
              </a:defRPr>
            </a:lvl3pPr>
            <a:lvl4pPr indent="-368300" lvl="3" marL="1828800" marR="0" rtl="0" algn="l">
              <a:spcBef>
                <a:spcPts val="440"/>
              </a:spcBef>
              <a:spcAft>
                <a:spcPts val="0"/>
              </a:spcAft>
              <a:buClr>
                <a:srgbClr val="F1DFE9"/>
              </a:buClr>
              <a:buSzPts val="2200"/>
              <a:buFont typeface="Arial"/>
              <a:buChar char="•"/>
              <a:defRPr b="0" i="0" sz="2200" u="none" cap="none" strike="noStrike">
                <a:solidFill>
                  <a:schemeClr val="lt1"/>
                </a:solidFill>
                <a:latin typeface="Corbel"/>
                <a:ea typeface="Corbel"/>
                <a:cs typeface="Corbel"/>
                <a:sym typeface="Corbel"/>
              </a:defRPr>
            </a:lvl4pPr>
            <a:lvl5pPr indent="-292100" lvl="4" marL="2286000" marR="0" rtl="0" algn="l">
              <a:spcBef>
                <a:spcPts val="400"/>
              </a:spcBef>
              <a:spcAft>
                <a:spcPts val="0"/>
              </a:spcAft>
              <a:buClr>
                <a:srgbClr val="92406E"/>
              </a:buClr>
              <a:buSzPts val="1000"/>
              <a:buFont typeface="Noto Sans Symbols"/>
              <a:buChar char="■"/>
              <a:defRPr b="0" i="0" sz="2000" u="none" cap="none" strike="noStrike">
                <a:solidFill>
                  <a:schemeClr val="lt1"/>
                </a:solidFill>
                <a:latin typeface="Corbel"/>
                <a:ea typeface="Corbel"/>
                <a:cs typeface="Corbel"/>
                <a:sym typeface="Corbel"/>
              </a:defRPr>
            </a:lvl5pPr>
            <a:lvl6pPr indent="-342900" lvl="5" marL="2743200" marR="0" rtl="0" algn="l">
              <a:spcBef>
                <a:spcPts val="360"/>
              </a:spcBef>
              <a:spcAft>
                <a:spcPts val="0"/>
              </a:spcAft>
              <a:buClr>
                <a:schemeClr val="accent3"/>
              </a:buClr>
              <a:buSzPts val="1800"/>
              <a:buFont typeface="Noto Sans Symbols"/>
              <a:buChar char="●"/>
              <a:defRPr b="0" i="0" sz="1800" u="none" cap="none" strike="noStrike">
                <a:solidFill>
                  <a:schemeClr val="lt1"/>
                </a:solidFill>
                <a:latin typeface="Corbel"/>
                <a:ea typeface="Corbel"/>
                <a:cs typeface="Corbel"/>
                <a:sym typeface="Corbel"/>
              </a:defRPr>
            </a:lvl6pPr>
            <a:lvl7pPr indent="-330200" lvl="6" marL="3200400" marR="0" rtl="0" algn="l">
              <a:spcBef>
                <a:spcPts val="320"/>
              </a:spcBef>
              <a:spcAft>
                <a:spcPts val="0"/>
              </a:spcAft>
              <a:buClr>
                <a:schemeClr val="accent4"/>
              </a:buClr>
              <a:buSzPts val="1600"/>
              <a:buFont typeface="Noto Sans Symbols"/>
              <a:buChar char="●"/>
              <a:defRPr b="0" i="0" sz="1600" u="none" cap="none" strike="noStrike">
                <a:solidFill>
                  <a:schemeClr val="lt1"/>
                </a:solidFill>
                <a:latin typeface="Corbel"/>
                <a:ea typeface="Corbel"/>
                <a:cs typeface="Corbel"/>
                <a:sym typeface="Corbel"/>
              </a:defRPr>
            </a:lvl7pPr>
            <a:lvl8pPr indent="-330200" lvl="7" marL="3657600" marR="0" rtl="0" algn="l">
              <a:spcBef>
                <a:spcPts val="320"/>
              </a:spcBef>
              <a:spcAft>
                <a:spcPts val="0"/>
              </a:spcAft>
              <a:buClr>
                <a:schemeClr val="accent4"/>
              </a:buClr>
              <a:buSzPts val="1600"/>
              <a:buFont typeface="Noto Sans Symbols"/>
              <a:buChar char="●"/>
              <a:defRPr b="0" i="0" sz="1600" u="none" cap="none" strike="noStrike">
                <a:solidFill>
                  <a:schemeClr val="lt1"/>
                </a:solidFill>
                <a:latin typeface="Corbel"/>
                <a:ea typeface="Corbel"/>
                <a:cs typeface="Corbel"/>
                <a:sym typeface="Corbel"/>
              </a:defRPr>
            </a:lvl8pPr>
            <a:lvl9pPr indent="-330200" lvl="8" marL="4114800" marR="0" rtl="0" algn="l">
              <a:spcBef>
                <a:spcPts val="320"/>
              </a:spcBef>
              <a:spcAft>
                <a:spcPts val="0"/>
              </a:spcAft>
              <a:buClr>
                <a:schemeClr val="accent4"/>
              </a:buClr>
              <a:buSzPts val="1600"/>
              <a:buFont typeface="Noto Sans Symbols"/>
              <a:buChar char="●"/>
              <a:defRPr b="0" i="0" sz="1600" u="none" cap="none" strike="noStrike">
                <a:solidFill>
                  <a:schemeClr val="lt1"/>
                </a:solidFill>
                <a:latin typeface="Corbel"/>
                <a:ea typeface="Corbel"/>
                <a:cs typeface="Corbel"/>
                <a:sym typeface="Corbel"/>
              </a:defRPr>
            </a:lvl9pPr>
          </a:lstStyle>
          <a:p/>
        </p:txBody>
      </p:sp>
      <p:sp>
        <p:nvSpPr>
          <p:cNvPr id="32" name="Google Shape;32;p51"/>
          <p:cNvSpPr txBox="1"/>
          <p:nvPr>
            <p:ph idx="10" type="dt"/>
          </p:nvPr>
        </p:nvSpPr>
        <p:spPr>
          <a:xfrm>
            <a:off x="6477000" y="6421437"/>
            <a:ext cx="2133600" cy="365125"/>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SzPts val="1400"/>
              <a:buNone/>
              <a:defRPr b="0" i="0" sz="2400" u="none">
                <a:solidFill>
                  <a:schemeClr val="lt1"/>
                </a:solidFill>
                <a:latin typeface="Times New Roman"/>
                <a:ea typeface="Times New Roman"/>
                <a:cs typeface="Times New Roman"/>
                <a:sym typeface="Times New Roman"/>
              </a:defRPr>
            </a:lvl1pPr>
            <a:lvl2pPr lvl="1" marR="0" rtl="0" algn="l">
              <a:lnSpc>
                <a:spcPct val="100000"/>
              </a:lnSpc>
              <a:spcBef>
                <a:spcPts val="0"/>
              </a:spcBef>
              <a:spcAft>
                <a:spcPts val="0"/>
              </a:spcAft>
              <a:buSzPts val="1400"/>
              <a:buNone/>
              <a:defRPr b="0" i="0" sz="2400" u="none" cap="none" strike="noStrike">
                <a:solidFill>
                  <a:schemeClr val="lt1"/>
                </a:solidFill>
                <a:latin typeface="Times New Roman"/>
                <a:ea typeface="Times New Roman"/>
                <a:cs typeface="Times New Roman"/>
                <a:sym typeface="Times New Roman"/>
              </a:defRPr>
            </a:lvl2pPr>
            <a:lvl3pPr lvl="2" marR="0" rtl="0" algn="l">
              <a:lnSpc>
                <a:spcPct val="100000"/>
              </a:lnSpc>
              <a:spcBef>
                <a:spcPts val="0"/>
              </a:spcBef>
              <a:spcAft>
                <a:spcPts val="0"/>
              </a:spcAft>
              <a:buSzPts val="1400"/>
              <a:buNone/>
              <a:defRPr b="0" i="0" sz="2400" u="none" cap="none" strike="noStrike">
                <a:solidFill>
                  <a:schemeClr val="lt1"/>
                </a:solidFill>
                <a:latin typeface="Times New Roman"/>
                <a:ea typeface="Times New Roman"/>
                <a:cs typeface="Times New Roman"/>
                <a:sym typeface="Times New Roman"/>
              </a:defRPr>
            </a:lvl3pPr>
            <a:lvl4pPr lvl="3" marR="0" rtl="0" algn="l">
              <a:lnSpc>
                <a:spcPct val="100000"/>
              </a:lnSpc>
              <a:spcBef>
                <a:spcPts val="0"/>
              </a:spcBef>
              <a:spcAft>
                <a:spcPts val="0"/>
              </a:spcAft>
              <a:buSzPts val="1400"/>
              <a:buNone/>
              <a:defRPr b="0" i="0" sz="2400" u="none" cap="none" strike="noStrike">
                <a:solidFill>
                  <a:schemeClr val="lt1"/>
                </a:solidFill>
                <a:latin typeface="Times New Roman"/>
                <a:ea typeface="Times New Roman"/>
                <a:cs typeface="Times New Roman"/>
                <a:sym typeface="Times New Roman"/>
              </a:defRPr>
            </a:lvl4pPr>
            <a:lvl5pPr lvl="4" marR="0" rtl="0" algn="l">
              <a:lnSpc>
                <a:spcPct val="100000"/>
              </a:lnSpc>
              <a:spcBef>
                <a:spcPts val="0"/>
              </a:spcBef>
              <a:spcAft>
                <a:spcPts val="0"/>
              </a:spcAft>
              <a:buSzPts val="1400"/>
              <a:buNone/>
              <a:defRPr b="0" i="0" sz="2400" u="none" cap="none" strike="noStrike">
                <a:solidFill>
                  <a:schemeClr val="lt1"/>
                </a:solidFill>
                <a:latin typeface="Times New Roman"/>
                <a:ea typeface="Times New Roman"/>
                <a:cs typeface="Times New Roman"/>
                <a:sym typeface="Times New Roman"/>
              </a:defRPr>
            </a:lvl5pPr>
            <a:lvl6pPr lvl="5" marR="0" rtl="0" algn="l">
              <a:lnSpc>
                <a:spcPct val="100000"/>
              </a:lnSpc>
              <a:spcBef>
                <a:spcPts val="0"/>
              </a:spcBef>
              <a:spcAft>
                <a:spcPts val="0"/>
              </a:spcAft>
              <a:buSzPts val="1400"/>
              <a:buNone/>
              <a:defRPr b="0" i="0" sz="2400" u="none" cap="none" strike="noStrike">
                <a:solidFill>
                  <a:schemeClr val="lt1"/>
                </a:solidFill>
                <a:latin typeface="Times New Roman"/>
                <a:ea typeface="Times New Roman"/>
                <a:cs typeface="Times New Roman"/>
                <a:sym typeface="Times New Roman"/>
              </a:defRPr>
            </a:lvl6pPr>
            <a:lvl7pPr lvl="6" marR="0" rtl="0" algn="l">
              <a:lnSpc>
                <a:spcPct val="100000"/>
              </a:lnSpc>
              <a:spcBef>
                <a:spcPts val="0"/>
              </a:spcBef>
              <a:spcAft>
                <a:spcPts val="0"/>
              </a:spcAft>
              <a:buSzPts val="1400"/>
              <a:buNone/>
              <a:defRPr b="0" i="0" sz="2400" u="none" cap="none" strike="noStrike">
                <a:solidFill>
                  <a:schemeClr val="lt1"/>
                </a:solidFill>
                <a:latin typeface="Times New Roman"/>
                <a:ea typeface="Times New Roman"/>
                <a:cs typeface="Times New Roman"/>
                <a:sym typeface="Times New Roman"/>
              </a:defRPr>
            </a:lvl7pPr>
            <a:lvl8pPr lvl="7" marR="0" rtl="0" algn="l">
              <a:lnSpc>
                <a:spcPct val="100000"/>
              </a:lnSpc>
              <a:spcBef>
                <a:spcPts val="0"/>
              </a:spcBef>
              <a:spcAft>
                <a:spcPts val="0"/>
              </a:spcAft>
              <a:buSzPts val="1400"/>
              <a:buNone/>
              <a:defRPr b="0" i="0" sz="2400" u="none" cap="none" strike="noStrike">
                <a:solidFill>
                  <a:schemeClr val="lt1"/>
                </a:solidFill>
                <a:latin typeface="Times New Roman"/>
                <a:ea typeface="Times New Roman"/>
                <a:cs typeface="Times New Roman"/>
                <a:sym typeface="Times New Roman"/>
              </a:defRPr>
            </a:lvl8pPr>
            <a:lvl9pPr lvl="8" marR="0" rtl="0" algn="l">
              <a:lnSpc>
                <a:spcPct val="100000"/>
              </a:lnSpc>
              <a:spcBef>
                <a:spcPts val="0"/>
              </a:spcBef>
              <a:spcAft>
                <a:spcPts val="0"/>
              </a:spcAft>
              <a:buSzPts val="1400"/>
              <a:buNone/>
              <a:defRPr b="0" i="0" sz="2400" u="none" cap="none" strike="noStrike">
                <a:solidFill>
                  <a:schemeClr val="lt1"/>
                </a:solidFill>
                <a:latin typeface="Times New Roman"/>
                <a:ea typeface="Times New Roman"/>
                <a:cs typeface="Times New Roman"/>
                <a:sym typeface="Times New Roman"/>
              </a:defRPr>
            </a:lvl9pPr>
          </a:lstStyle>
          <a:p/>
        </p:txBody>
      </p:sp>
      <p:sp>
        <p:nvSpPr>
          <p:cNvPr id="33" name="Google Shape;33;p51"/>
          <p:cNvSpPr txBox="1"/>
          <p:nvPr>
            <p:ph idx="11" type="ftr"/>
          </p:nvPr>
        </p:nvSpPr>
        <p:spPr>
          <a:xfrm>
            <a:off x="914400" y="6421437"/>
            <a:ext cx="5562600" cy="365125"/>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SzPts val="1400"/>
              <a:buNone/>
              <a:defRPr b="0" i="0" sz="2400" u="none">
                <a:solidFill>
                  <a:schemeClr val="lt1"/>
                </a:solidFill>
                <a:latin typeface="Times New Roman"/>
                <a:ea typeface="Times New Roman"/>
                <a:cs typeface="Times New Roman"/>
                <a:sym typeface="Times New Roman"/>
              </a:defRPr>
            </a:lvl1pPr>
            <a:lvl2pPr lvl="1" marR="0" rtl="0" algn="l">
              <a:lnSpc>
                <a:spcPct val="100000"/>
              </a:lnSpc>
              <a:spcBef>
                <a:spcPts val="0"/>
              </a:spcBef>
              <a:spcAft>
                <a:spcPts val="0"/>
              </a:spcAft>
              <a:buSzPts val="1400"/>
              <a:buNone/>
              <a:defRPr b="0" i="0" sz="2400" u="none" cap="none" strike="noStrike">
                <a:solidFill>
                  <a:schemeClr val="lt1"/>
                </a:solidFill>
                <a:latin typeface="Times New Roman"/>
                <a:ea typeface="Times New Roman"/>
                <a:cs typeface="Times New Roman"/>
                <a:sym typeface="Times New Roman"/>
              </a:defRPr>
            </a:lvl2pPr>
            <a:lvl3pPr lvl="2" marR="0" rtl="0" algn="l">
              <a:lnSpc>
                <a:spcPct val="100000"/>
              </a:lnSpc>
              <a:spcBef>
                <a:spcPts val="0"/>
              </a:spcBef>
              <a:spcAft>
                <a:spcPts val="0"/>
              </a:spcAft>
              <a:buSzPts val="1400"/>
              <a:buNone/>
              <a:defRPr b="0" i="0" sz="2400" u="none" cap="none" strike="noStrike">
                <a:solidFill>
                  <a:schemeClr val="lt1"/>
                </a:solidFill>
                <a:latin typeface="Times New Roman"/>
                <a:ea typeface="Times New Roman"/>
                <a:cs typeface="Times New Roman"/>
                <a:sym typeface="Times New Roman"/>
              </a:defRPr>
            </a:lvl3pPr>
            <a:lvl4pPr lvl="3" marR="0" rtl="0" algn="l">
              <a:lnSpc>
                <a:spcPct val="100000"/>
              </a:lnSpc>
              <a:spcBef>
                <a:spcPts val="0"/>
              </a:spcBef>
              <a:spcAft>
                <a:spcPts val="0"/>
              </a:spcAft>
              <a:buSzPts val="1400"/>
              <a:buNone/>
              <a:defRPr b="0" i="0" sz="2400" u="none" cap="none" strike="noStrike">
                <a:solidFill>
                  <a:schemeClr val="lt1"/>
                </a:solidFill>
                <a:latin typeface="Times New Roman"/>
                <a:ea typeface="Times New Roman"/>
                <a:cs typeface="Times New Roman"/>
                <a:sym typeface="Times New Roman"/>
              </a:defRPr>
            </a:lvl4pPr>
            <a:lvl5pPr lvl="4" marR="0" rtl="0" algn="l">
              <a:lnSpc>
                <a:spcPct val="100000"/>
              </a:lnSpc>
              <a:spcBef>
                <a:spcPts val="0"/>
              </a:spcBef>
              <a:spcAft>
                <a:spcPts val="0"/>
              </a:spcAft>
              <a:buSzPts val="1400"/>
              <a:buNone/>
              <a:defRPr b="0" i="0" sz="2400" u="none" cap="none" strike="noStrike">
                <a:solidFill>
                  <a:schemeClr val="lt1"/>
                </a:solidFill>
                <a:latin typeface="Times New Roman"/>
                <a:ea typeface="Times New Roman"/>
                <a:cs typeface="Times New Roman"/>
                <a:sym typeface="Times New Roman"/>
              </a:defRPr>
            </a:lvl5pPr>
            <a:lvl6pPr lvl="5" marR="0" rtl="0" algn="l">
              <a:lnSpc>
                <a:spcPct val="100000"/>
              </a:lnSpc>
              <a:spcBef>
                <a:spcPts val="0"/>
              </a:spcBef>
              <a:spcAft>
                <a:spcPts val="0"/>
              </a:spcAft>
              <a:buSzPts val="1400"/>
              <a:buNone/>
              <a:defRPr b="0" i="0" sz="2400" u="none" cap="none" strike="noStrike">
                <a:solidFill>
                  <a:schemeClr val="lt1"/>
                </a:solidFill>
                <a:latin typeface="Times New Roman"/>
                <a:ea typeface="Times New Roman"/>
                <a:cs typeface="Times New Roman"/>
                <a:sym typeface="Times New Roman"/>
              </a:defRPr>
            </a:lvl6pPr>
            <a:lvl7pPr lvl="6" marR="0" rtl="0" algn="l">
              <a:lnSpc>
                <a:spcPct val="100000"/>
              </a:lnSpc>
              <a:spcBef>
                <a:spcPts val="0"/>
              </a:spcBef>
              <a:spcAft>
                <a:spcPts val="0"/>
              </a:spcAft>
              <a:buSzPts val="1400"/>
              <a:buNone/>
              <a:defRPr b="0" i="0" sz="2400" u="none" cap="none" strike="noStrike">
                <a:solidFill>
                  <a:schemeClr val="lt1"/>
                </a:solidFill>
                <a:latin typeface="Times New Roman"/>
                <a:ea typeface="Times New Roman"/>
                <a:cs typeface="Times New Roman"/>
                <a:sym typeface="Times New Roman"/>
              </a:defRPr>
            </a:lvl7pPr>
            <a:lvl8pPr lvl="7" marR="0" rtl="0" algn="l">
              <a:lnSpc>
                <a:spcPct val="100000"/>
              </a:lnSpc>
              <a:spcBef>
                <a:spcPts val="0"/>
              </a:spcBef>
              <a:spcAft>
                <a:spcPts val="0"/>
              </a:spcAft>
              <a:buSzPts val="1400"/>
              <a:buNone/>
              <a:defRPr b="0" i="0" sz="2400" u="none" cap="none" strike="noStrike">
                <a:solidFill>
                  <a:schemeClr val="lt1"/>
                </a:solidFill>
                <a:latin typeface="Times New Roman"/>
                <a:ea typeface="Times New Roman"/>
                <a:cs typeface="Times New Roman"/>
                <a:sym typeface="Times New Roman"/>
              </a:defRPr>
            </a:lvl8pPr>
            <a:lvl9pPr lvl="8" marR="0" rtl="0" algn="l">
              <a:lnSpc>
                <a:spcPct val="100000"/>
              </a:lnSpc>
              <a:spcBef>
                <a:spcPts val="0"/>
              </a:spcBef>
              <a:spcAft>
                <a:spcPts val="0"/>
              </a:spcAft>
              <a:buSzPts val="1400"/>
              <a:buNone/>
              <a:defRPr b="0" i="0" sz="2400" u="none" cap="none" strike="noStrike">
                <a:solidFill>
                  <a:schemeClr val="lt1"/>
                </a:solidFill>
                <a:latin typeface="Times New Roman"/>
                <a:ea typeface="Times New Roman"/>
                <a:cs typeface="Times New Roman"/>
                <a:sym typeface="Times New Roman"/>
              </a:defRPr>
            </a:lvl9pPr>
          </a:lstStyle>
          <a:p/>
        </p:txBody>
      </p:sp>
      <p:sp>
        <p:nvSpPr>
          <p:cNvPr id="34" name="Google Shape;34;p51"/>
          <p:cNvSpPr txBox="1"/>
          <p:nvPr>
            <p:ph idx="12" type="sldNum"/>
          </p:nvPr>
        </p:nvSpPr>
        <p:spPr>
          <a:xfrm>
            <a:off x="8610600" y="6421437"/>
            <a:ext cx="457200" cy="365125"/>
          </a:xfrm>
          <a:prstGeom prst="rect">
            <a:avLst/>
          </a:prstGeom>
          <a:noFill/>
          <a:ln>
            <a:noFill/>
          </a:ln>
        </p:spPr>
        <p:txBody>
          <a:bodyPr anchorCtr="0" anchor="b" bIns="45700" lIns="91425" spcFirstLastPara="1" rIns="91425" wrap="square" tIns="45700">
            <a:noAutofit/>
          </a:bodyPr>
          <a:lstStyle>
            <a:lvl1pPr indent="0" lvl="0" marL="0" marR="0" rtl="0" algn="l">
              <a:lnSpc>
                <a:spcPct val="100000"/>
              </a:lnSpc>
              <a:spcBef>
                <a:spcPts val="0"/>
              </a:spcBef>
              <a:spcAft>
                <a:spcPts val="0"/>
              </a:spcAft>
              <a:buClr>
                <a:schemeClr val="lt2"/>
              </a:buClr>
              <a:buSzPts val="1200"/>
              <a:buFont typeface="Times New Roman"/>
              <a:buNone/>
              <a:defRPr b="0" i="0" sz="1200" u="none">
                <a:solidFill>
                  <a:schemeClr val="lt2"/>
                </a:solidFill>
                <a:latin typeface="Times New Roman"/>
                <a:ea typeface="Times New Roman"/>
                <a:cs typeface="Times New Roman"/>
                <a:sym typeface="Times New Roman"/>
              </a:defRPr>
            </a:lvl1pPr>
            <a:lvl2pPr indent="0" lvl="1" marL="0" marR="0" rtl="0" algn="l">
              <a:lnSpc>
                <a:spcPct val="100000"/>
              </a:lnSpc>
              <a:spcBef>
                <a:spcPts val="0"/>
              </a:spcBef>
              <a:spcAft>
                <a:spcPts val="0"/>
              </a:spcAft>
              <a:buClr>
                <a:schemeClr val="lt2"/>
              </a:buClr>
              <a:buSzPts val="1200"/>
              <a:buFont typeface="Times New Roman"/>
              <a:buNone/>
              <a:defRPr b="0" i="0" sz="1200" u="none">
                <a:solidFill>
                  <a:schemeClr val="lt2"/>
                </a:solidFill>
                <a:latin typeface="Times New Roman"/>
                <a:ea typeface="Times New Roman"/>
                <a:cs typeface="Times New Roman"/>
                <a:sym typeface="Times New Roman"/>
              </a:defRPr>
            </a:lvl2pPr>
            <a:lvl3pPr indent="0" lvl="2" marL="0" marR="0" rtl="0" algn="l">
              <a:lnSpc>
                <a:spcPct val="100000"/>
              </a:lnSpc>
              <a:spcBef>
                <a:spcPts val="0"/>
              </a:spcBef>
              <a:spcAft>
                <a:spcPts val="0"/>
              </a:spcAft>
              <a:buClr>
                <a:schemeClr val="lt2"/>
              </a:buClr>
              <a:buSzPts val="1200"/>
              <a:buFont typeface="Times New Roman"/>
              <a:buNone/>
              <a:defRPr b="0" i="0" sz="1200" u="none">
                <a:solidFill>
                  <a:schemeClr val="lt2"/>
                </a:solidFill>
                <a:latin typeface="Times New Roman"/>
                <a:ea typeface="Times New Roman"/>
                <a:cs typeface="Times New Roman"/>
                <a:sym typeface="Times New Roman"/>
              </a:defRPr>
            </a:lvl3pPr>
            <a:lvl4pPr indent="0" lvl="3" marL="0" marR="0" rtl="0" algn="l">
              <a:lnSpc>
                <a:spcPct val="100000"/>
              </a:lnSpc>
              <a:spcBef>
                <a:spcPts val="0"/>
              </a:spcBef>
              <a:spcAft>
                <a:spcPts val="0"/>
              </a:spcAft>
              <a:buClr>
                <a:schemeClr val="lt2"/>
              </a:buClr>
              <a:buSzPts val="1200"/>
              <a:buFont typeface="Times New Roman"/>
              <a:buNone/>
              <a:defRPr b="0" i="0" sz="1200" u="none">
                <a:solidFill>
                  <a:schemeClr val="lt2"/>
                </a:solidFill>
                <a:latin typeface="Times New Roman"/>
                <a:ea typeface="Times New Roman"/>
                <a:cs typeface="Times New Roman"/>
                <a:sym typeface="Times New Roman"/>
              </a:defRPr>
            </a:lvl4pPr>
            <a:lvl5pPr indent="0" lvl="4" marL="0" marR="0" rtl="0" algn="l">
              <a:lnSpc>
                <a:spcPct val="100000"/>
              </a:lnSpc>
              <a:spcBef>
                <a:spcPts val="0"/>
              </a:spcBef>
              <a:spcAft>
                <a:spcPts val="0"/>
              </a:spcAft>
              <a:buClr>
                <a:schemeClr val="lt2"/>
              </a:buClr>
              <a:buSzPts val="1200"/>
              <a:buFont typeface="Times New Roman"/>
              <a:buNone/>
              <a:defRPr b="0" i="0" sz="1200" u="none">
                <a:solidFill>
                  <a:schemeClr val="lt2"/>
                </a:solidFill>
                <a:latin typeface="Times New Roman"/>
                <a:ea typeface="Times New Roman"/>
                <a:cs typeface="Times New Roman"/>
                <a:sym typeface="Times New Roman"/>
              </a:defRPr>
            </a:lvl5pPr>
            <a:lvl6pPr indent="0" lvl="5" marL="0" marR="0" rtl="0" algn="l">
              <a:lnSpc>
                <a:spcPct val="100000"/>
              </a:lnSpc>
              <a:spcBef>
                <a:spcPts val="0"/>
              </a:spcBef>
              <a:spcAft>
                <a:spcPts val="0"/>
              </a:spcAft>
              <a:buClr>
                <a:schemeClr val="lt2"/>
              </a:buClr>
              <a:buSzPts val="1200"/>
              <a:buFont typeface="Times New Roman"/>
              <a:buNone/>
              <a:defRPr b="0" i="0" sz="1200" u="none">
                <a:solidFill>
                  <a:schemeClr val="lt2"/>
                </a:solidFill>
                <a:latin typeface="Times New Roman"/>
                <a:ea typeface="Times New Roman"/>
                <a:cs typeface="Times New Roman"/>
                <a:sym typeface="Times New Roman"/>
              </a:defRPr>
            </a:lvl6pPr>
            <a:lvl7pPr indent="0" lvl="6" marL="0" marR="0" rtl="0" algn="l">
              <a:lnSpc>
                <a:spcPct val="100000"/>
              </a:lnSpc>
              <a:spcBef>
                <a:spcPts val="0"/>
              </a:spcBef>
              <a:spcAft>
                <a:spcPts val="0"/>
              </a:spcAft>
              <a:buClr>
                <a:schemeClr val="lt2"/>
              </a:buClr>
              <a:buSzPts val="1200"/>
              <a:buFont typeface="Times New Roman"/>
              <a:buNone/>
              <a:defRPr b="0" i="0" sz="1200" u="none">
                <a:solidFill>
                  <a:schemeClr val="lt2"/>
                </a:solidFill>
                <a:latin typeface="Times New Roman"/>
                <a:ea typeface="Times New Roman"/>
                <a:cs typeface="Times New Roman"/>
                <a:sym typeface="Times New Roman"/>
              </a:defRPr>
            </a:lvl7pPr>
            <a:lvl8pPr indent="0" lvl="7" marL="0" marR="0" rtl="0" algn="l">
              <a:lnSpc>
                <a:spcPct val="100000"/>
              </a:lnSpc>
              <a:spcBef>
                <a:spcPts val="0"/>
              </a:spcBef>
              <a:spcAft>
                <a:spcPts val="0"/>
              </a:spcAft>
              <a:buClr>
                <a:schemeClr val="lt2"/>
              </a:buClr>
              <a:buSzPts val="1200"/>
              <a:buFont typeface="Times New Roman"/>
              <a:buNone/>
              <a:defRPr b="0" i="0" sz="1200" u="none">
                <a:solidFill>
                  <a:schemeClr val="lt2"/>
                </a:solidFill>
                <a:latin typeface="Times New Roman"/>
                <a:ea typeface="Times New Roman"/>
                <a:cs typeface="Times New Roman"/>
                <a:sym typeface="Times New Roman"/>
              </a:defRPr>
            </a:lvl8pPr>
            <a:lvl9pPr indent="0" lvl="8" marL="0" marR="0" rtl="0" algn="l">
              <a:lnSpc>
                <a:spcPct val="100000"/>
              </a:lnSpc>
              <a:spcBef>
                <a:spcPts val="0"/>
              </a:spcBef>
              <a:spcAft>
                <a:spcPts val="0"/>
              </a:spcAft>
              <a:buClr>
                <a:schemeClr val="lt2"/>
              </a:buClr>
              <a:buSzPts val="1200"/>
              <a:buFont typeface="Times New Roman"/>
              <a:buNone/>
              <a:defRPr b="0" i="0" sz="1200" u="none">
                <a:solidFill>
                  <a:schemeClr val="lt2"/>
                </a:solidFill>
                <a:latin typeface="Times New Roman"/>
                <a:ea typeface="Times New Roman"/>
                <a:cs typeface="Times New Roman"/>
                <a:sym typeface="Times New Roman"/>
              </a:defRPr>
            </a:lvl9pPr>
          </a:lstStyle>
          <a:p>
            <a:pPr indent="0" lvl="0" marL="0" rtl="0" algn="l">
              <a:spcBef>
                <a:spcPts val="0"/>
              </a:spcBef>
              <a:spcAft>
                <a:spcPts val="0"/>
              </a:spcAft>
              <a:buNone/>
            </a:pPr>
            <a:fld id="{00000000-1234-1234-1234-123412341234}" type="slidenum">
              <a:rPr lang="en-US"/>
              <a:t>‹#›</a:t>
            </a:fld>
            <a:endParaRPr sz="1400">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49"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000000"/>
            </a:gs>
            <a:gs pos="64999">
              <a:srgbClr val="000000"/>
            </a:gs>
            <a:gs pos="100000">
              <a:srgbClr val="803FA0"/>
            </a:gs>
          </a:gsLst>
          <a:lin ang="5400000" scaled="0"/>
        </a:gradFill>
      </p:bgPr>
    </p:bg>
    <p:spTree>
      <p:nvGrpSpPr>
        <p:cNvPr id="41" name="Shape 41"/>
        <p:cNvGrpSpPr/>
        <p:nvPr/>
      </p:nvGrpSpPr>
      <p:grpSpPr>
        <a:xfrm>
          <a:off x="0" y="0"/>
          <a:ext cx="0" cy="0"/>
          <a:chOff x="0" y="0"/>
          <a:chExt cx="0" cy="0"/>
        </a:xfrm>
      </p:grpSpPr>
      <p:sp>
        <p:nvSpPr>
          <p:cNvPr id="42" name="Google Shape;42;p53"/>
          <p:cNvSpPr txBox="1"/>
          <p:nvPr>
            <p:ph type="title"/>
          </p:nvPr>
        </p:nvSpPr>
        <p:spPr>
          <a:xfrm>
            <a:off x="914400" y="512762"/>
            <a:ext cx="7772400" cy="9144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1" i="0" sz="4000" u="none" cap="none" strike="noStrike">
                <a:solidFill>
                  <a:srgbClr val="FFFFA3"/>
                </a:solidFill>
                <a:latin typeface="Consolas"/>
                <a:ea typeface="Consolas"/>
                <a:cs typeface="Consolas"/>
                <a:sym typeface="Consolas"/>
              </a:defRPr>
            </a:lvl1pPr>
            <a:lvl2pPr lvl="1" marR="0" rtl="0" algn="l">
              <a:spcBef>
                <a:spcPts val="0"/>
              </a:spcBef>
              <a:spcAft>
                <a:spcPts val="0"/>
              </a:spcAft>
              <a:buSzPts val="1400"/>
              <a:buNone/>
              <a:defRPr b="1" i="0" sz="4000" u="none" cap="none" strike="noStrike">
                <a:solidFill>
                  <a:schemeClr val="lt1"/>
                </a:solidFill>
                <a:latin typeface="Consolas"/>
                <a:ea typeface="Consolas"/>
                <a:cs typeface="Consolas"/>
                <a:sym typeface="Consolas"/>
              </a:defRPr>
            </a:lvl2pPr>
            <a:lvl3pPr lvl="2" marR="0" rtl="0" algn="l">
              <a:spcBef>
                <a:spcPts val="0"/>
              </a:spcBef>
              <a:spcAft>
                <a:spcPts val="0"/>
              </a:spcAft>
              <a:buSzPts val="1400"/>
              <a:buNone/>
              <a:defRPr b="1" i="0" sz="4000" u="none" cap="none" strike="noStrike">
                <a:solidFill>
                  <a:schemeClr val="lt1"/>
                </a:solidFill>
                <a:latin typeface="Consolas"/>
                <a:ea typeface="Consolas"/>
                <a:cs typeface="Consolas"/>
                <a:sym typeface="Consolas"/>
              </a:defRPr>
            </a:lvl3pPr>
            <a:lvl4pPr lvl="3" marR="0" rtl="0" algn="l">
              <a:spcBef>
                <a:spcPts val="0"/>
              </a:spcBef>
              <a:spcAft>
                <a:spcPts val="0"/>
              </a:spcAft>
              <a:buSzPts val="1400"/>
              <a:buNone/>
              <a:defRPr b="1" i="0" sz="4000" u="none" cap="none" strike="noStrike">
                <a:solidFill>
                  <a:schemeClr val="lt1"/>
                </a:solidFill>
                <a:latin typeface="Consolas"/>
                <a:ea typeface="Consolas"/>
                <a:cs typeface="Consolas"/>
                <a:sym typeface="Consolas"/>
              </a:defRPr>
            </a:lvl4pPr>
            <a:lvl5pPr lvl="4" marR="0" rtl="0" algn="l">
              <a:spcBef>
                <a:spcPts val="0"/>
              </a:spcBef>
              <a:spcAft>
                <a:spcPts val="0"/>
              </a:spcAft>
              <a:buSzPts val="1400"/>
              <a:buNone/>
              <a:defRPr b="1" i="0" sz="4000" u="none" cap="none" strike="noStrike">
                <a:solidFill>
                  <a:schemeClr val="lt1"/>
                </a:solidFill>
                <a:latin typeface="Consolas"/>
                <a:ea typeface="Consolas"/>
                <a:cs typeface="Consolas"/>
                <a:sym typeface="Consolas"/>
              </a:defRPr>
            </a:lvl5pPr>
            <a:lvl6pPr lvl="5" marR="0" rtl="0" algn="l">
              <a:spcBef>
                <a:spcPts val="0"/>
              </a:spcBef>
              <a:spcAft>
                <a:spcPts val="0"/>
              </a:spcAft>
              <a:buSzPts val="1400"/>
              <a:buNone/>
              <a:defRPr b="1" i="0" sz="4000" u="none" cap="none" strike="noStrike">
                <a:solidFill>
                  <a:schemeClr val="lt1"/>
                </a:solidFill>
                <a:latin typeface="Consolas"/>
                <a:ea typeface="Consolas"/>
                <a:cs typeface="Consolas"/>
                <a:sym typeface="Consolas"/>
              </a:defRPr>
            </a:lvl6pPr>
            <a:lvl7pPr lvl="6" marR="0" rtl="0" algn="l">
              <a:spcBef>
                <a:spcPts val="0"/>
              </a:spcBef>
              <a:spcAft>
                <a:spcPts val="0"/>
              </a:spcAft>
              <a:buSzPts val="1400"/>
              <a:buNone/>
              <a:defRPr b="1" i="0" sz="4000" u="none" cap="none" strike="noStrike">
                <a:solidFill>
                  <a:schemeClr val="lt1"/>
                </a:solidFill>
                <a:latin typeface="Consolas"/>
                <a:ea typeface="Consolas"/>
                <a:cs typeface="Consolas"/>
                <a:sym typeface="Consolas"/>
              </a:defRPr>
            </a:lvl7pPr>
            <a:lvl8pPr lvl="7" marR="0" rtl="0" algn="l">
              <a:spcBef>
                <a:spcPts val="0"/>
              </a:spcBef>
              <a:spcAft>
                <a:spcPts val="0"/>
              </a:spcAft>
              <a:buSzPts val="1400"/>
              <a:buNone/>
              <a:defRPr b="1" i="0" sz="4000" u="none" cap="none" strike="noStrike">
                <a:solidFill>
                  <a:schemeClr val="lt1"/>
                </a:solidFill>
                <a:latin typeface="Consolas"/>
                <a:ea typeface="Consolas"/>
                <a:cs typeface="Consolas"/>
                <a:sym typeface="Consolas"/>
              </a:defRPr>
            </a:lvl8pPr>
            <a:lvl9pPr lvl="8" marR="0" rtl="0" algn="l">
              <a:spcBef>
                <a:spcPts val="0"/>
              </a:spcBef>
              <a:spcAft>
                <a:spcPts val="0"/>
              </a:spcAft>
              <a:buSzPts val="1400"/>
              <a:buNone/>
              <a:defRPr b="1" i="0" sz="4000" u="none" cap="none" strike="noStrike">
                <a:solidFill>
                  <a:schemeClr val="lt1"/>
                </a:solidFill>
                <a:latin typeface="Consolas"/>
                <a:ea typeface="Consolas"/>
                <a:cs typeface="Consolas"/>
                <a:sym typeface="Consolas"/>
              </a:defRPr>
            </a:lvl9pPr>
          </a:lstStyle>
          <a:p/>
        </p:txBody>
      </p:sp>
      <p:sp>
        <p:nvSpPr>
          <p:cNvPr id="43" name="Google Shape;43;p53"/>
          <p:cNvSpPr txBox="1"/>
          <p:nvPr>
            <p:ph idx="1" type="body"/>
          </p:nvPr>
        </p:nvSpPr>
        <p:spPr>
          <a:xfrm>
            <a:off x="914400" y="1571625"/>
            <a:ext cx="7772400" cy="4784725"/>
          </a:xfrm>
          <a:prstGeom prst="rect">
            <a:avLst/>
          </a:prstGeom>
          <a:noFill/>
          <a:ln>
            <a:noFill/>
          </a:ln>
        </p:spPr>
        <p:txBody>
          <a:bodyPr anchorCtr="0" anchor="t" bIns="45700" lIns="91425" spcFirstLastPara="1" rIns="91425" wrap="square" tIns="45700">
            <a:noAutofit/>
          </a:bodyPr>
          <a:lstStyle>
            <a:lvl1pPr indent="-390525" lvl="0" marL="457200" marR="0" rtl="0" algn="l">
              <a:spcBef>
                <a:spcPts val="700"/>
              </a:spcBef>
              <a:spcAft>
                <a:spcPts val="0"/>
              </a:spcAft>
              <a:buClr>
                <a:srgbClr val="92406E"/>
              </a:buClr>
              <a:buSzPts val="2550"/>
              <a:buFont typeface="Noto Sans Symbols"/>
              <a:buChar char="🞕"/>
              <a:defRPr b="0" i="0" sz="3000" u="none" cap="none" strike="noStrike">
                <a:solidFill>
                  <a:schemeClr val="lt1"/>
                </a:solidFill>
                <a:latin typeface="Corbel"/>
                <a:ea typeface="Corbel"/>
                <a:cs typeface="Corbel"/>
                <a:sym typeface="Corbel"/>
              </a:defRPr>
            </a:lvl1pPr>
            <a:lvl2pPr indent="-360680" lvl="1" marL="914400" marR="0" rtl="0" algn="l">
              <a:spcBef>
                <a:spcPts val="520"/>
              </a:spcBef>
              <a:spcAft>
                <a:spcPts val="0"/>
              </a:spcAft>
              <a:buClr>
                <a:srgbClr val="D59FBD"/>
              </a:buClr>
              <a:buSzPts val="2080"/>
              <a:buFont typeface="Noto Sans Symbols"/>
              <a:buChar char="●"/>
              <a:defRPr b="0" i="0" sz="2600" u="none" cap="none" strike="noStrike">
                <a:solidFill>
                  <a:schemeClr val="lt1"/>
                </a:solidFill>
                <a:latin typeface="Corbel"/>
                <a:ea typeface="Corbel"/>
                <a:cs typeface="Corbel"/>
                <a:sym typeface="Corbel"/>
              </a:defRPr>
            </a:lvl2pPr>
            <a:lvl3pPr indent="-327660" lvl="2" marL="1371600" marR="0" rtl="0" algn="l">
              <a:spcBef>
                <a:spcPts val="480"/>
              </a:spcBef>
              <a:spcAft>
                <a:spcPts val="0"/>
              </a:spcAft>
              <a:buClr>
                <a:srgbClr val="E3BFD3"/>
              </a:buClr>
              <a:buSzPts val="1560"/>
              <a:buFont typeface="Noto Sans Symbols"/>
              <a:buChar char="🞔"/>
              <a:defRPr b="0" i="0" sz="2400" u="none" cap="none" strike="noStrike">
                <a:solidFill>
                  <a:schemeClr val="lt1"/>
                </a:solidFill>
                <a:latin typeface="Corbel"/>
                <a:ea typeface="Corbel"/>
                <a:cs typeface="Corbel"/>
                <a:sym typeface="Corbel"/>
              </a:defRPr>
            </a:lvl3pPr>
            <a:lvl4pPr indent="-368300" lvl="3" marL="1828800" marR="0" rtl="0" algn="l">
              <a:spcBef>
                <a:spcPts val="440"/>
              </a:spcBef>
              <a:spcAft>
                <a:spcPts val="0"/>
              </a:spcAft>
              <a:buClr>
                <a:srgbClr val="F1DFE9"/>
              </a:buClr>
              <a:buSzPts val="2200"/>
              <a:buFont typeface="Arial"/>
              <a:buChar char="•"/>
              <a:defRPr b="0" i="0" sz="2200" u="none" cap="none" strike="noStrike">
                <a:solidFill>
                  <a:schemeClr val="lt1"/>
                </a:solidFill>
                <a:latin typeface="Corbel"/>
                <a:ea typeface="Corbel"/>
                <a:cs typeface="Corbel"/>
                <a:sym typeface="Corbel"/>
              </a:defRPr>
            </a:lvl4pPr>
            <a:lvl5pPr indent="-292100" lvl="4" marL="2286000" marR="0" rtl="0" algn="l">
              <a:spcBef>
                <a:spcPts val="400"/>
              </a:spcBef>
              <a:spcAft>
                <a:spcPts val="0"/>
              </a:spcAft>
              <a:buClr>
                <a:srgbClr val="92406E"/>
              </a:buClr>
              <a:buSzPts val="1000"/>
              <a:buFont typeface="Noto Sans Symbols"/>
              <a:buChar char="■"/>
              <a:defRPr b="0" i="0" sz="2000" u="none" cap="none" strike="noStrike">
                <a:solidFill>
                  <a:schemeClr val="lt1"/>
                </a:solidFill>
                <a:latin typeface="Corbel"/>
                <a:ea typeface="Corbel"/>
                <a:cs typeface="Corbel"/>
                <a:sym typeface="Corbel"/>
              </a:defRPr>
            </a:lvl5pPr>
            <a:lvl6pPr indent="-342900" lvl="5" marL="2743200" marR="0" rtl="0" algn="l">
              <a:spcBef>
                <a:spcPts val="360"/>
              </a:spcBef>
              <a:spcAft>
                <a:spcPts val="0"/>
              </a:spcAft>
              <a:buClr>
                <a:schemeClr val="accent3"/>
              </a:buClr>
              <a:buSzPts val="1800"/>
              <a:buFont typeface="Noto Sans Symbols"/>
              <a:buChar char="●"/>
              <a:defRPr b="0" i="0" sz="1800" u="none" cap="none" strike="noStrike">
                <a:solidFill>
                  <a:schemeClr val="lt1"/>
                </a:solidFill>
                <a:latin typeface="Corbel"/>
                <a:ea typeface="Corbel"/>
                <a:cs typeface="Corbel"/>
                <a:sym typeface="Corbel"/>
              </a:defRPr>
            </a:lvl6pPr>
            <a:lvl7pPr indent="-330200" lvl="6" marL="3200400" marR="0" rtl="0" algn="l">
              <a:spcBef>
                <a:spcPts val="320"/>
              </a:spcBef>
              <a:spcAft>
                <a:spcPts val="0"/>
              </a:spcAft>
              <a:buClr>
                <a:schemeClr val="accent4"/>
              </a:buClr>
              <a:buSzPts val="1600"/>
              <a:buFont typeface="Noto Sans Symbols"/>
              <a:buChar char="●"/>
              <a:defRPr b="0" i="0" sz="1600" u="none" cap="none" strike="noStrike">
                <a:solidFill>
                  <a:schemeClr val="lt1"/>
                </a:solidFill>
                <a:latin typeface="Corbel"/>
                <a:ea typeface="Corbel"/>
                <a:cs typeface="Corbel"/>
                <a:sym typeface="Corbel"/>
              </a:defRPr>
            </a:lvl7pPr>
            <a:lvl8pPr indent="-330200" lvl="7" marL="3657600" marR="0" rtl="0" algn="l">
              <a:spcBef>
                <a:spcPts val="320"/>
              </a:spcBef>
              <a:spcAft>
                <a:spcPts val="0"/>
              </a:spcAft>
              <a:buClr>
                <a:schemeClr val="accent4"/>
              </a:buClr>
              <a:buSzPts val="1600"/>
              <a:buFont typeface="Noto Sans Symbols"/>
              <a:buChar char="●"/>
              <a:defRPr b="0" i="0" sz="1600" u="none" cap="none" strike="noStrike">
                <a:solidFill>
                  <a:schemeClr val="lt1"/>
                </a:solidFill>
                <a:latin typeface="Corbel"/>
                <a:ea typeface="Corbel"/>
                <a:cs typeface="Corbel"/>
                <a:sym typeface="Corbel"/>
              </a:defRPr>
            </a:lvl8pPr>
            <a:lvl9pPr indent="-330200" lvl="8" marL="4114800" marR="0" rtl="0" algn="l">
              <a:spcBef>
                <a:spcPts val="320"/>
              </a:spcBef>
              <a:spcAft>
                <a:spcPts val="0"/>
              </a:spcAft>
              <a:buClr>
                <a:schemeClr val="accent4"/>
              </a:buClr>
              <a:buSzPts val="1600"/>
              <a:buFont typeface="Noto Sans Symbols"/>
              <a:buChar char="●"/>
              <a:defRPr b="0" i="0" sz="1600" u="none" cap="none" strike="noStrike">
                <a:solidFill>
                  <a:schemeClr val="lt1"/>
                </a:solidFill>
                <a:latin typeface="Corbel"/>
                <a:ea typeface="Corbel"/>
                <a:cs typeface="Corbel"/>
                <a:sym typeface="Corbel"/>
              </a:defRPr>
            </a:lvl9pPr>
          </a:lstStyle>
          <a:p/>
        </p:txBody>
      </p:sp>
      <p:sp>
        <p:nvSpPr>
          <p:cNvPr id="44" name="Google Shape;44;p53"/>
          <p:cNvSpPr txBox="1"/>
          <p:nvPr>
            <p:ph idx="10" type="dt"/>
          </p:nvPr>
        </p:nvSpPr>
        <p:spPr>
          <a:xfrm>
            <a:off x="6477000" y="6421437"/>
            <a:ext cx="2133600" cy="365125"/>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SzPts val="1400"/>
              <a:buNone/>
              <a:defRPr b="0" i="0" sz="2400" u="none">
                <a:solidFill>
                  <a:schemeClr val="lt1"/>
                </a:solidFill>
                <a:latin typeface="Times New Roman"/>
                <a:ea typeface="Times New Roman"/>
                <a:cs typeface="Times New Roman"/>
                <a:sym typeface="Times New Roman"/>
              </a:defRPr>
            </a:lvl1pPr>
            <a:lvl2pPr lvl="1" marR="0" rtl="0" algn="l">
              <a:lnSpc>
                <a:spcPct val="100000"/>
              </a:lnSpc>
              <a:spcBef>
                <a:spcPts val="0"/>
              </a:spcBef>
              <a:spcAft>
                <a:spcPts val="0"/>
              </a:spcAft>
              <a:buSzPts val="1400"/>
              <a:buNone/>
              <a:defRPr b="0" i="0" sz="2400" u="none" cap="none" strike="noStrike">
                <a:solidFill>
                  <a:schemeClr val="lt1"/>
                </a:solidFill>
                <a:latin typeface="Times New Roman"/>
                <a:ea typeface="Times New Roman"/>
                <a:cs typeface="Times New Roman"/>
                <a:sym typeface="Times New Roman"/>
              </a:defRPr>
            </a:lvl2pPr>
            <a:lvl3pPr lvl="2" marR="0" rtl="0" algn="l">
              <a:lnSpc>
                <a:spcPct val="100000"/>
              </a:lnSpc>
              <a:spcBef>
                <a:spcPts val="0"/>
              </a:spcBef>
              <a:spcAft>
                <a:spcPts val="0"/>
              </a:spcAft>
              <a:buSzPts val="1400"/>
              <a:buNone/>
              <a:defRPr b="0" i="0" sz="2400" u="none" cap="none" strike="noStrike">
                <a:solidFill>
                  <a:schemeClr val="lt1"/>
                </a:solidFill>
                <a:latin typeface="Times New Roman"/>
                <a:ea typeface="Times New Roman"/>
                <a:cs typeface="Times New Roman"/>
                <a:sym typeface="Times New Roman"/>
              </a:defRPr>
            </a:lvl3pPr>
            <a:lvl4pPr lvl="3" marR="0" rtl="0" algn="l">
              <a:lnSpc>
                <a:spcPct val="100000"/>
              </a:lnSpc>
              <a:spcBef>
                <a:spcPts val="0"/>
              </a:spcBef>
              <a:spcAft>
                <a:spcPts val="0"/>
              </a:spcAft>
              <a:buSzPts val="1400"/>
              <a:buNone/>
              <a:defRPr b="0" i="0" sz="2400" u="none" cap="none" strike="noStrike">
                <a:solidFill>
                  <a:schemeClr val="lt1"/>
                </a:solidFill>
                <a:latin typeface="Times New Roman"/>
                <a:ea typeface="Times New Roman"/>
                <a:cs typeface="Times New Roman"/>
                <a:sym typeface="Times New Roman"/>
              </a:defRPr>
            </a:lvl4pPr>
            <a:lvl5pPr lvl="4" marR="0" rtl="0" algn="l">
              <a:lnSpc>
                <a:spcPct val="100000"/>
              </a:lnSpc>
              <a:spcBef>
                <a:spcPts val="0"/>
              </a:spcBef>
              <a:spcAft>
                <a:spcPts val="0"/>
              </a:spcAft>
              <a:buSzPts val="1400"/>
              <a:buNone/>
              <a:defRPr b="0" i="0" sz="2400" u="none" cap="none" strike="noStrike">
                <a:solidFill>
                  <a:schemeClr val="lt1"/>
                </a:solidFill>
                <a:latin typeface="Times New Roman"/>
                <a:ea typeface="Times New Roman"/>
                <a:cs typeface="Times New Roman"/>
                <a:sym typeface="Times New Roman"/>
              </a:defRPr>
            </a:lvl5pPr>
            <a:lvl6pPr lvl="5" marR="0" rtl="0" algn="l">
              <a:lnSpc>
                <a:spcPct val="100000"/>
              </a:lnSpc>
              <a:spcBef>
                <a:spcPts val="0"/>
              </a:spcBef>
              <a:spcAft>
                <a:spcPts val="0"/>
              </a:spcAft>
              <a:buSzPts val="1400"/>
              <a:buNone/>
              <a:defRPr b="0" i="0" sz="2400" u="none" cap="none" strike="noStrike">
                <a:solidFill>
                  <a:schemeClr val="lt1"/>
                </a:solidFill>
                <a:latin typeface="Times New Roman"/>
                <a:ea typeface="Times New Roman"/>
                <a:cs typeface="Times New Roman"/>
                <a:sym typeface="Times New Roman"/>
              </a:defRPr>
            </a:lvl6pPr>
            <a:lvl7pPr lvl="6" marR="0" rtl="0" algn="l">
              <a:lnSpc>
                <a:spcPct val="100000"/>
              </a:lnSpc>
              <a:spcBef>
                <a:spcPts val="0"/>
              </a:spcBef>
              <a:spcAft>
                <a:spcPts val="0"/>
              </a:spcAft>
              <a:buSzPts val="1400"/>
              <a:buNone/>
              <a:defRPr b="0" i="0" sz="2400" u="none" cap="none" strike="noStrike">
                <a:solidFill>
                  <a:schemeClr val="lt1"/>
                </a:solidFill>
                <a:latin typeface="Times New Roman"/>
                <a:ea typeface="Times New Roman"/>
                <a:cs typeface="Times New Roman"/>
                <a:sym typeface="Times New Roman"/>
              </a:defRPr>
            </a:lvl7pPr>
            <a:lvl8pPr lvl="7" marR="0" rtl="0" algn="l">
              <a:lnSpc>
                <a:spcPct val="100000"/>
              </a:lnSpc>
              <a:spcBef>
                <a:spcPts val="0"/>
              </a:spcBef>
              <a:spcAft>
                <a:spcPts val="0"/>
              </a:spcAft>
              <a:buSzPts val="1400"/>
              <a:buNone/>
              <a:defRPr b="0" i="0" sz="2400" u="none" cap="none" strike="noStrike">
                <a:solidFill>
                  <a:schemeClr val="lt1"/>
                </a:solidFill>
                <a:latin typeface="Times New Roman"/>
                <a:ea typeface="Times New Roman"/>
                <a:cs typeface="Times New Roman"/>
                <a:sym typeface="Times New Roman"/>
              </a:defRPr>
            </a:lvl8pPr>
            <a:lvl9pPr lvl="8" marR="0" rtl="0" algn="l">
              <a:lnSpc>
                <a:spcPct val="100000"/>
              </a:lnSpc>
              <a:spcBef>
                <a:spcPts val="0"/>
              </a:spcBef>
              <a:spcAft>
                <a:spcPts val="0"/>
              </a:spcAft>
              <a:buSzPts val="1400"/>
              <a:buNone/>
              <a:defRPr b="0" i="0" sz="2400" u="none" cap="none" strike="noStrike">
                <a:solidFill>
                  <a:schemeClr val="lt1"/>
                </a:solidFill>
                <a:latin typeface="Times New Roman"/>
                <a:ea typeface="Times New Roman"/>
                <a:cs typeface="Times New Roman"/>
                <a:sym typeface="Times New Roman"/>
              </a:defRPr>
            </a:lvl9pPr>
          </a:lstStyle>
          <a:p/>
        </p:txBody>
      </p:sp>
      <p:sp>
        <p:nvSpPr>
          <p:cNvPr id="45" name="Google Shape;45;p53"/>
          <p:cNvSpPr txBox="1"/>
          <p:nvPr>
            <p:ph idx="11" type="ftr"/>
          </p:nvPr>
        </p:nvSpPr>
        <p:spPr>
          <a:xfrm>
            <a:off x="914400" y="6421437"/>
            <a:ext cx="5562600" cy="365125"/>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SzPts val="1400"/>
              <a:buNone/>
              <a:defRPr b="0" i="0" sz="2400" u="none">
                <a:solidFill>
                  <a:schemeClr val="lt1"/>
                </a:solidFill>
                <a:latin typeface="Times New Roman"/>
                <a:ea typeface="Times New Roman"/>
                <a:cs typeface="Times New Roman"/>
                <a:sym typeface="Times New Roman"/>
              </a:defRPr>
            </a:lvl1pPr>
            <a:lvl2pPr lvl="1" marR="0" rtl="0" algn="l">
              <a:lnSpc>
                <a:spcPct val="100000"/>
              </a:lnSpc>
              <a:spcBef>
                <a:spcPts val="0"/>
              </a:spcBef>
              <a:spcAft>
                <a:spcPts val="0"/>
              </a:spcAft>
              <a:buSzPts val="1400"/>
              <a:buNone/>
              <a:defRPr b="0" i="0" sz="2400" u="none" cap="none" strike="noStrike">
                <a:solidFill>
                  <a:schemeClr val="lt1"/>
                </a:solidFill>
                <a:latin typeface="Times New Roman"/>
                <a:ea typeface="Times New Roman"/>
                <a:cs typeface="Times New Roman"/>
                <a:sym typeface="Times New Roman"/>
              </a:defRPr>
            </a:lvl2pPr>
            <a:lvl3pPr lvl="2" marR="0" rtl="0" algn="l">
              <a:lnSpc>
                <a:spcPct val="100000"/>
              </a:lnSpc>
              <a:spcBef>
                <a:spcPts val="0"/>
              </a:spcBef>
              <a:spcAft>
                <a:spcPts val="0"/>
              </a:spcAft>
              <a:buSzPts val="1400"/>
              <a:buNone/>
              <a:defRPr b="0" i="0" sz="2400" u="none" cap="none" strike="noStrike">
                <a:solidFill>
                  <a:schemeClr val="lt1"/>
                </a:solidFill>
                <a:latin typeface="Times New Roman"/>
                <a:ea typeface="Times New Roman"/>
                <a:cs typeface="Times New Roman"/>
                <a:sym typeface="Times New Roman"/>
              </a:defRPr>
            </a:lvl3pPr>
            <a:lvl4pPr lvl="3" marR="0" rtl="0" algn="l">
              <a:lnSpc>
                <a:spcPct val="100000"/>
              </a:lnSpc>
              <a:spcBef>
                <a:spcPts val="0"/>
              </a:spcBef>
              <a:spcAft>
                <a:spcPts val="0"/>
              </a:spcAft>
              <a:buSzPts val="1400"/>
              <a:buNone/>
              <a:defRPr b="0" i="0" sz="2400" u="none" cap="none" strike="noStrike">
                <a:solidFill>
                  <a:schemeClr val="lt1"/>
                </a:solidFill>
                <a:latin typeface="Times New Roman"/>
                <a:ea typeface="Times New Roman"/>
                <a:cs typeface="Times New Roman"/>
                <a:sym typeface="Times New Roman"/>
              </a:defRPr>
            </a:lvl4pPr>
            <a:lvl5pPr lvl="4" marR="0" rtl="0" algn="l">
              <a:lnSpc>
                <a:spcPct val="100000"/>
              </a:lnSpc>
              <a:spcBef>
                <a:spcPts val="0"/>
              </a:spcBef>
              <a:spcAft>
                <a:spcPts val="0"/>
              </a:spcAft>
              <a:buSzPts val="1400"/>
              <a:buNone/>
              <a:defRPr b="0" i="0" sz="2400" u="none" cap="none" strike="noStrike">
                <a:solidFill>
                  <a:schemeClr val="lt1"/>
                </a:solidFill>
                <a:latin typeface="Times New Roman"/>
                <a:ea typeface="Times New Roman"/>
                <a:cs typeface="Times New Roman"/>
                <a:sym typeface="Times New Roman"/>
              </a:defRPr>
            </a:lvl5pPr>
            <a:lvl6pPr lvl="5" marR="0" rtl="0" algn="l">
              <a:lnSpc>
                <a:spcPct val="100000"/>
              </a:lnSpc>
              <a:spcBef>
                <a:spcPts val="0"/>
              </a:spcBef>
              <a:spcAft>
                <a:spcPts val="0"/>
              </a:spcAft>
              <a:buSzPts val="1400"/>
              <a:buNone/>
              <a:defRPr b="0" i="0" sz="2400" u="none" cap="none" strike="noStrike">
                <a:solidFill>
                  <a:schemeClr val="lt1"/>
                </a:solidFill>
                <a:latin typeface="Times New Roman"/>
                <a:ea typeface="Times New Roman"/>
                <a:cs typeface="Times New Roman"/>
                <a:sym typeface="Times New Roman"/>
              </a:defRPr>
            </a:lvl6pPr>
            <a:lvl7pPr lvl="6" marR="0" rtl="0" algn="l">
              <a:lnSpc>
                <a:spcPct val="100000"/>
              </a:lnSpc>
              <a:spcBef>
                <a:spcPts val="0"/>
              </a:spcBef>
              <a:spcAft>
                <a:spcPts val="0"/>
              </a:spcAft>
              <a:buSzPts val="1400"/>
              <a:buNone/>
              <a:defRPr b="0" i="0" sz="2400" u="none" cap="none" strike="noStrike">
                <a:solidFill>
                  <a:schemeClr val="lt1"/>
                </a:solidFill>
                <a:latin typeface="Times New Roman"/>
                <a:ea typeface="Times New Roman"/>
                <a:cs typeface="Times New Roman"/>
                <a:sym typeface="Times New Roman"/>
              </a:defRPr>
            </a:lvl7pPr>
            <a:lvl8pPr lvl="7" marR="0" rtl="0" algn="l">
              <a:lnSpc>
                <a:spcPct val="100000"/>
              </a:lnSpc>
              <a:spcBef>
                <a:spcPts val="0"/>
              </a:spcBef>
              <a:spcAft>
                <a:spcPts val="0"/>
              </a:spcAft>
              <a:buSzPts val="1400"/>
              <a:buNone/>
              <a:defRPr b="0" i="0" sz="2400" u="none" cap="none" strike="noStrike">
                <a:solidFill>
                  <a:schemeClr val="lt1"/>
                </a:solidFill>
                <a:latin typeface="Times New Roman"/>
                <a:ea typeface="Times New Roman"/>
                <a:cs typeface="Times New Roman"/>
                <a:sym typeface="Times New Roman"/>
              </a:defRPr>
            </a:lvl8pPr>
            <a:lvl9pPr lvl="8" marR="0" rtl="0" algn="l">
              <a:lnSpc>
                <a:spcPct val="100000"/>
              </a:lnSpc>
              <a:spcBef>
                <a:spcPts val="0"/>
              </a:spcBef>
              <a:spcAft>
                <a:spcPts val="0"/>
              </a:spcAft>
              <a:buSzPts val="1400"/>
              <a:buNone/>
              <a:defRPr b="0" i="0" sz="2400" u="none" cap="none" strike="noStrike">
                <a:solidFill>
                  <a:schemeClr val="lt1"/>
                </a:solidFill>
                <a:latin typeface="Times New Roman"/>
                <a:ea typeface="Times New Roman"/>
                <a:cs typeface="Times New Roman"/>
                <a:sym typeface="Times New Roman"/>
              </a:defRPr>
            </a:lvl9pPr>
          </a:lstStyle>
          <a:p/>
        </p:txBody>
      </p:sp>
      <p:sp>
        <p:nvSpPr>
          <p:cNvPr id="46" name="Google Shape;46;p53"/>
          <p:cNvSpPr txBox="1"/>
          <p:nvPr>
            <p:ph idx="12" type="sldNum"/>
          </p:nvPr>
        </p:nvSpPr>
        <p:spPr>
          <a:xfrm>
            <a:off x="8610600" y="6421437"/>
            <a:ext cx="457200" cy="365125"/>
          </a:xfrm>
          <a:prstGeom prst="rect">
            <a:avLst/>
          </a:prstGeom>
          <a:noFill/>
          <a:ln>
            <a:noFill/>
          </a:ln>
        </p:spPr>
        <p:txBody>
          <a:bodyPr anchorCtr="0" anchor="b" bIns="45700" lIns="91425" spcFirstLastPara="1" rIns="91425" wrap="square" tIns="45700">
            <a:noAutofit/>
          </a:bodyPr>
          <a:lstStyle>
            <a:lvl1pPr indent="0" lvl="0" marL="0" marR="0" rtl="0" algn="l">
              <a:lnSpc>
                <a:spcPct val="100000"/>
              </a:lnSpc>
              <a:spcBef>
                <a:spcPts val="0"/>
              </a:spcBef>
              <a:spcAft>
                <a:spcPts val="0"/>
              </a:spcAft>
              <a:buClr>
                <a:schemeClr val="lt2"/>
              </a:buClr>
              <a:buSzPts val="1200"/>
              <a:buFont typeface="Times New Roman"/>
              <a:buNone/>
              <a:defRPr b="0" i="0" sz="1200" u="none">
                <a:solidFill>
                  <a:schemeClr val="lt2"/>
                </a:solidFill>
                <a:latin typeface="Times New Roman"/>
                <a:ea typeface="Times New Roman"/>
                <a:cs typeface="Times New Roman"/>
                <a:sym typeface="Times New Roman"/>
              </a:defRPr>
            </a:lvl1pPr>
            <a:lvl2pPr indent="0" lvl="1" marL="0" marR="0" rtl="0" algn="l">
              <a:lnSpc>
                <a:spcPct val="100000"/>
              </a:lnSpc>
              <a:spcBef>
                <a:spcPts val="0"/>
              </a:spcBef>
              <a:spcAft>
                <a:spcPts val="0"/>
              </a:spcAft>
              <a:buClr>
                <a:schemeClr val="lt2"/>
              </a:buClr>
              <a:buSzPts val="1200"/>
              <a:buFont typeface="Times New Roman"/>
              <a:buNone/>
              <a:defRPr b="0" i="0" sz="1200" u="none">
                <a:solidFill>
                  <a:schemeClr val="lt2"/>
                </a:solidFill>
                <a:latin typeface="Times New Roman"/>
                <a:ea typeface="Times New Roman"/>
                <a:cs typeface="Times New Roman"/>
                <a:sym typeface="Times New Roman"/>
              </a:defRPr>
            </a:lvl2pPr>
            <a:lvl3pPr indent="0" lvl="2" marL="0" marR="0" rtl="0" algn="l">
              <a:lnSpc>
                <a:spcPct val="100000"/>
              </a:lnSpc>
              <a:spcBef>
                <a:spcPts val="0"/>
              </a:spcBef>
              <a:spcAft>
                <a:spcPts val="0"/>
              </a:spcAft>
              <a:buClr>
                <a:schemeClr val="lt2"/>
              </a:buClr>
              <a:buSzPts val="1200"/>
              <a:buFont typeface="Times New Roman"/>
              <a:buNone/>
              <a:defRPr b="0" i="0" sz="1200" u="none">
                <a:solidFill>
                  <a:schemeClr val="lt2"/>
                </a:solidFill>
                <a:latin typeface="Times New Roman"/>
                <a:ea typeface="Times New Roman"/>
                <a:cs typeface="Times New Roman"/>
                <a:sym typeface="Times New Roman"/>
              </a:defRPr>
            </a:lvl3pPr>
            <a:lvl4pPr indent="0" lvl="3" marL="0" marR="0" rtl="0" algn="l">
              <a:lnSpc>
                <a:spcPct val="100000"/>
              </a:lnSpc>
              <a:spcBef>
                <a:spcPts val="0"/>
              </a:spcBef>
              <a:spcAft>
                <a:spcPts val="0"/>
              </a:spcAft>
              <a:buClr>
                <a:schemeClr val="lt2"/>
              </a:buClr>
              <a:buSzPts val="1200"/>
              <a:buFont typeface="Times New Roman"/>
              <a:buNone/>
              <a:defRPr b="0" i="0" sz="1200" u="none">
                <a:solidFill>
                  <a:schemeClr val="lt2"/>
                </a:solidFill>
                <a:latin typeface="Times New Roman"/>
                <a:ea typeface="Times New Roman"/>
                <a:cs typeface="Times New Roman"/>
                <a:sym typeface="Times New Roman"/>
              </a:defRPr>
            </a:lvl4pPr>
            <a:lvl5pPr indent="0" lvl="4" marL="0" marR="0" rtl="0" algn="l">
              <a:lnSpc>
                <a:spcPct val="100000"/>
              </a:lnSpc>
              <a:spcBef>
                <a:spcPts val="0"/>
              </a:spcBef>
              <a:spcAft>
                <a:spcPts val="0"/>
              </a:spcAft>
              <a:buClr>
                <a:schemeClr val="lt2"/>
              </a:buClr>
              <a:buSzPts val="1200"/>
              <a:buFont typeface="Times New Roman"/>
              <a:buNone/>
              <a:defRPr b="0" i="0" sz="1200" u="none">
                <a:solidFill>
                  <a:schemeClr val="lt2"/>
                </a:solidFill>
                <a:latin typeface="Times New Roman"/>
                <a:ea typeface="Times New Roman"/>
                <a:cs typeface="Times New Roman"/>
                <a:sym typeface="Times New Roman"/>
              </a:defRPr>
            </a:lvl5pPr>
            <a:lvl6pPr indent="0" lvl="5" marL="0" marR="0" rtl="0" algn="l">
              <a:lnSpc>
                <a:spcPct val="100000"/>
              </a:lnSpc>
              <a:spcBef>
                <a:spcPts val="0"/>
              </a:spcBef>
              <a:spcAft>
                <a:spcPts val="0"/>
              </a:spcAft>
              <a:buClr>
                <a:schemeClr val="lt2"/>
              </a:buClr>
              <a:buSzPts val="1200"/>
              <a:buFont typeface="Times New Roman"/>
              <a:buNone/>
              <a:defRPr b="0" i="0" sz="1200" u="none">
                <a:solidFill>
                  <a:schemeClr val="lt2"/>
                </a:solidFill>
                <a:latin typeface="Times New Roman"/>
                <a:ea typeface="Times New Roman"/>
                <a:cs typeface="Times New Roman"/>
                <a:sym typeface="Times New Roman"/>
              </a:defRPr>
            </a:lvl6pPr>
            <a:lvl7pPr indent="0" lvl="6" marL="0" marR="0" rtl="0" algn="l">
              <a:lnSpc>
                <a:spcPct val="100000"/>
              </a:lnSpc>
              <a:spcBef>
                <a:spcPts val="0"/>
              </a:spcBef>
              <a:spcAft>
                <a:spcPts val="0"/>
              </a:spcAft>
              <a:buClr>
                <a:schemeClr val="lt2"/>
              </a:buClr>
              <a:buSzPts val="1200"/>
              <a:buFont typeface="Times New Roman"/>
              <a:buNone/>
              <a:defRPr b="0" i="0" sz="1200" u="none">
                <a:solidFill>
                  <a:schemeClr val="lt2"/>
                </a:solidFill>
                <a:latin typeface="Times New Roman"/>
                <a:ea typeface="Times New Roman"/>
                <a:cs typeface="Times New Roman"/>
                <a:sym typeface="Times New Roman"/>
              </a:defRPr>
            </a:lvl7pPr>
            <a:lvl8pPr indent="0" lvl="7" marL="0" marR="0" rtl="0" algn="l">
              <a:lnSpc>
                <a:spcPct val="100000"/>
              </a:lnSpc>
              <a:spcBef>
                <a:spcPts val="0"/>
              </a:spcBef>
              <a:spcAft>
                <a:spcPts val="0"/>
              </a:spcAft>
              <a:buClr>
                <a:schemeClr val="lt2"/>
              </a:buClr>
              <a:buSzPts val="1200"/>
              <a:buFont typeface="Times New Roman"/>
              <a:buNone/>
              <a:defRPr b="0" i="0" sz="1200" u="none">
                <a:solidFill>
                  <a:schemeClr val="lt2"/>
                </a:solidFill>
                <a:latin typeface="Times New Roman"/>
                <a:ea typeface="Times New Roman"/>
                <a:cs typeface="Times New Roman"/>
                <a:sym typeface="Times New Roman"/>
              </a:defRPr>
            </a:lvl8pPr>
            <a:lvl9pPr indent="0" lvl="8" marL="0" marR="0" rtl="0" algn="l">
              <a:lnSpc>
                <a:spcPct val="100000"/>
              </a:lnSpc>
              <a:spcBef>
                <a:spcPts val="0"/>
              </a:spcBef>
              <a:spcAft>
                <a:spcPts val="0"/>
              </a:spcAft>
              <a:buClr>
                <a:schemeClr val="lt2"/>
              </a:buClr>
              <a:buSzPts val="1200"/>
              <a:buFont typeface="Times New Roman"/>
              <a:buNone/>
              <a:defRPr b="0" i="0" sz="1200" u="none">
                <a:solidFill>
                  <a:schemeClr val="lt2"/>
                </a:solidFill>
                <a:latin typeface="Times New Roman"/>
                <a:ea typeface="Times New Roman"/>
                <a:cs typeface="Times New Roman"/>
                <a:sym typeface="Times New Roman"/>
              </a:defRPr>
            </a:lvl9pPr>
          </a:lstStyle>
          <a:p>
            <a:pPr indent="0" lvl="0" marL="0" rtl="0" algn="l">
              <a:spcBef>
                <a:spcPts val="0"/>
              </a:spcBef>
              <a:spcAft>
                <a:spcPts val="0"/>
              </a:spcAft>
              <a:buNone/>
            </a:pPr>
            <a:fld id="{00000000-1234-1234-1234-123412341234}" type="slidenum">
              <a:rPr lang="en-US"/>
              <a:t>‹#›</a:t>
            </a:fld>
            <a:endParaRPr sz="1400">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51"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000000"/>
            </a:gs>
            <a:gs pos="64999">
              <a:srgbClr val="000000"/>
            </a:gs>
            <a:gs pos="100000">
              <a:srgbClr val="803FA0"/>
            </a:gs>
          </a:gsLst>
          <a:lin ang="5400000" scaled="0"/>
        </a:gradFill>
      </p:bgPr>
    </p:bg>
    <p:spTree>
      <p:nvGrpSpPr>
        <p:cNvPr id="54" name="Shape 54"/>
        <p:cNvGrpSpPr/>
        <p:nvPr/>
      </p:nvGrpSpPr>
      <p:grpSpPr>
        <a:xfrm>
          <a:off x="0" y="0"/>
          <a:ext cx="0" cy="0"/>
          <a:chOff x="0" y="0"/>
          <a:chExt cx="0" cy="0"/>
        </a:xfrm>
      </p:grpSpPr>
      <p:sp>
        <p:nvSpPr>
          <p:cNvPr id="55" name="Google Shape;55;p55"/>
          <p:cNvSpPr txBox="1"/>
          <p:nvPr/>
        </p:nvSpPr>
        <p:spPr>
          <a:xfrm>
            <a:off x="0" y="0"/>
            <a:ext cx="214312" cy="6854825"/>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lt1"/>
              </a:solidFill>
              <a:latin typeface="Times New Roman"/>
              <a:ea typeface="Times New Roman"/>
              <a:cs typeface="Times New Roman"/>
              <a:sym typeface="Times New Roman"/>
            </a:endParaRPr>
          </a:p>
        </p:txBody>
      </p:sp>
      <p:sp>
        <p:nvSpPr>
          <p:cNvPr id="56" name="Google Shape;56;p55"/>
          <p:cNvSpPr txBox="1"/>
          <p:nvPr>
            <p:ph type="title"/>
          </p:nvPr>
        </p:nvSpPr>
        <p:spPr>
          <a:xfrm>
            <a:off x="914400" y="512762"/>
            <a:ext cx="7772400" cy="9144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1" i="0" sz="4000" u="none" cap="none" strike="noStrike">
                <a:solidFill>
                  <a:srgbClr val="FFFFA3"/>
                </a:solidFill>
                <a:latin typeface="Consolas"/>
                <a:ea typeface="Consolas"/>
                <a:cs typeface="Consolas"/>
                <a:sym typeface="Consolas"/>
              </a:defRPr>
            </a:lvl1pPr>
            <a:lvl2pPr lvl="1" marR="0" rtl="0" algn="l">
              <a:spcBef>
                <a:spcPts val="0"/>
              </a:spcBef>
              <a:spcAft>
                <a:spcPts val="0"/>
              </a:spcAft>
              <a:buSzPts val="1400"/>
              <a:buNone/>
              <a:defRPr b="1" i="0" sz="4000" u="none" cap="none" strike="noStrike">
                <a:solidFill>
                  <a:schemeClr val="lt1"/>
                </a:solidFill>
                <a:latin typeface="Consolas"/>
                <a:ea typeface="Consolas"/>
                <a:cs typeface="Consolas"/>
                <a:sym typeface="Consolas"/>
              </a:defRPr>
            </a:lvl2pPr>
            <a:lvl3pPr lvl="2" marR="0" rtl="0" algn="l">
              <a:spcBef>
                <a:spcPts val="0"/>
              </a:spcBef>
              <a:spcAft>
                <a:spcPts val="0"/>
              </a:spcAft>
              <a:buSzPts val="1400"/>
              <a:buNone/>
              <a:defRPr b="1" i="0" sz="4000" u="none" cap="none" strike="noStrike">
                <a:solidFill>
                  <a:schemeClr val="lt1"/>
                </a:solidFill>
                <a:latin typeface="Consolas"/>
                <a:ea typeface="Consolas"/>
                <a:cs typeface="Consolas"/>
                <a:sym typeface="Consolas"/>
              </a:defRPr>
            </a:lvl3pPr>
            <a:lvl4pPr lvl="3" marR="0" rtl="0" algn="l">
              <a:spcBef>
                <a:spcPts val="0"/>
              </a:spcBef>
              <a:spcAft>
                <a:spcPts val="0"/>
              </a:spcAft>
              <a:buSzPts val="1400"/>
              <a:buNone/>
              <a:defRPr b="1" i="0" sz="4000" u="none" cap="none" strike="noStrike">
                <a:solidFill>
                  <a:schemeClr val="lt1"/>
                </a:solidFill>
                <a:latin typeface="Consolas"/>
                <a:ea typeface="Consolas"/>
                <a:cs typeface="Consolas"/>
                <a:sym typeface="Consolas"/>
              </a:defRPr>
            </a:lvl4pPr>
            <a:lvl5pPr lvl="4" marR="0" rtl="0" algn="l">
              <a:spcBef>
                <a:spcPts val="0"/>
              </a:spcBef>
              <a:spcAft>
                <a:spcPts val="0"/>
              </a:spcAft>
              <a:buSzPts val="1400"/>
              <a:buNone/>
              <a:defRPr b="1" i="0" sz="4000" u="none" cap="none" strike="noStrike">
                <a:solidFill>
                  <a:schemeClr val="lt1"/>
                </a:solidFill>
                <a:latin typeface="Consolas"/>
                <a:ea typeface="Consolas"/>
                <a:cs typeface="Consolas"/>
                <a:sym typeface="Consolas"/>
              </a:defRPr>
            </a:lvl5pPr>
            <a:lvl6pPr lvl="5" marR="0" rtl="0" algn="l">
              <a:spcBef>
                <a:spcPts val="0"/>
              </a:spcBef>
              <a:spcAft>
                <a:spcPts val="0"/>
              </a:spcAft>
              <a:buSzPts val="1400"/>
              <a:buNone/>
              <a:defRPr b="1" i="0" sz="4000" u="none" cap="none" strike="noStrike">
                <a:solidFill>
                  <a:schemeClr val="lt1"/>
                </a:solidFill>
                <a:latin typeface="Consolas"/>
                <a:ea typeface="Consolas"/>
                <a:cs typeface="Consolas"/>
                <a:sym typeface="Consolas"/>
              </a:defRPr>
            </a:lvl6pPr>
            <a:lvl7pPr lvl="6" marR="0" rtl="0" algn="l">
              <a:spcBef>
                <a:spcPts val="0"/>
              </a:spcBef>
              <a:spcAft>
                <a:spcPts val="0"/>
              </a:spcAft>
              <a:buSzPts val="1400"/>
              <a:buNone/>
              <a:defRPr b="1" i="0" sz="4000" u="none" cap="none" strike="noStrike">
                <a:solidFill>
                  <a:schemeClr val="lt1"/>
                </a:solidFill>
                <a:latin typeface="Consolas"/>
                <a:ea typeface="Consolas"/>
                <a:cs typeface="Consolas"/>
                <a:sym typeface="Consolas"/>
              </a:defRPr>
            </a:lvl7pPr>
            <a:lvl8pPr lvl="7" marR="0" rtl="0" algn="l">
              <a:spcBef>
                <a:spcPts val="0"/>
              </a:spcBef>
              <a:spcAft>
                <a:spcPts val="0"/>
              </a:spcAft>
              <a:buSzPts val="1400"/>
              <a:buNone/>
              <a:defRPr b="1" i="0" sz="4000" u="none" cap="none" strike="noStrike">
                <a:solidFill>
                  <a:schemeClr val="lt1"/>
                </a:solidFill>
                <a:latin typeface="Consolas"/>
                <a:ea typeface="Consolas"/>
                <a:cs typeface="Consolas"/>
                <a:sym typeface="Consolas"/>
              </a:defRPr>
            </a:lvl8pPr>
            <a:lvl9pPr lvl="8" marR="0" rtl="0" algn="l">
              <a:spcBef>
                <a:spcPts val="0"/>
              </a:spcBef>
              <a:spcAft>
                <a:spcPts val="0"/>
              </a:spcAft>
              <a:buSzPts val="1400"/>
              <a:buNone/>
              <a:defRPr b="1" i="0" sz="4000" u="none" cap="none" strike="noStrike">
                <a:solidFill>
                  <a:schemeClr val="lt1"/>
                </a:solidFill>
                <a:latin typeface="Consolas"/>
                <a:ea typeface="Consolas"/>
                <a:cs typeface="Consolas"/>
                <a:sym typeface="Consolas"/>
              </a:defRPr>
            </a:lvl9pPr>
          </a:lstStyle>
          <a:p/>
        </p:txBody>
      </p:sp>
      <p:sp>
        <p:nvSpPr>
          <p:cNvPr id="57" name="Google Shape;57;p55"/>
          <p:cNvSpPr txBox="1"/>
          <p:nvPr>
            <p:ph idx="1" type="body"/>
          </p:nvPr>
        </p:nvSpPr>
        <p:spPr>
          <a:xfrm>
            <a:off x="914400" y="1571625"/>
            <a:ext cx="7772400" cy="4784725"/>
          </a:xfrm>
          <a:prstGeom prst="rect">
            <a:avLst/>
          </a:prstGeom>
          <a:noFill/>
          <a:ln>
            <a:noFill/>
          </a:ln>
        </p:spPr>
        <p:txBody>
          <a:bodyPr anchorCtr="0" anchor="t" bIns="45700" lIns="91425" spcFirstLastPara="1" rIns="91425" wrap="square" tIns="45700">
            <a:noAutofit/>
          </a:bodyPr>
          <a:lstStyle>
            <a:lvl1pPr indent="-390525" lvl="0" marL="457200" marR="0" rtl="0" algn="l">
              <a:spcBef>
                <a:spcPts val="700"/>
              </a:spcBef>
              <a:spcAft>
                <a:spcPts val="0"/>
              </a:spcAft>
              <a:buClr>
                <a:srgbClr val="92406E"/>
              </a:buClr>
              <a:buSzPts val="2550"/>
              <a:buFont typeface="Noto Sans Symbols"/>
              <a:buChar char="🞕"/>
              <a:defRPr b="0" i="0" sz="3000" u="none" cap="none" strike="noStrike">
                <a:solidFill>
                  <a:schemeClr val="lt1"/>
                </a:solidFill>
                <a:latin typeface="Corbel"/>
                <a:ea typeface="Corbel"/>
                <a:cs typeface="Corbel"/>
                <a:sym typeface="Corbel"/>
              </a:defRPr>
            </a:lvl1pPr>
            <a:lvl2pPr indent="-360680" lvl="1" marL="914400" marR="0" rtl="0" algn="l">
              <a:spcBef>
                <a:spcPts val="520"/>
              </a:spcBef>
              <a:spcAft>
                <a:spcPts val="0"/>
              </a:spcAft>
              <a:buClr>
                <a:srgbClr val="D59FBD"/>
              </a:buClr>
              <a:buSzPts val="2080"/>
              <a:buFont typeface="Noto Sans Symbols"/>
              <a:buChar char="●"/>
              <a:defRPr b="0" i="0" sz="2600" u="none" cap="none" strike="noStrike">
                <a:solidFill>
                  <a:schemeClr val="lt1"/>
                </a:solidFill>
                <a:latin typeface="Corbel"/>
                <a:ea typeface="Corbel"/>
                <a:cs typeface="Corbel"/>
                <a:sym typeface="Corbel"/>
              </a:defRPr>
            </a:lvl2pPr>
            <a:lvl3pPr indent="-327660" lvl="2" marL="1371600" marR="0" rtl="0" algn="l">
              <a:spcBef>
                <a:spcPts val="480"/>
              </a:spcBef>
              <a:spcAft>
                <a:spcPts val="0"/>
              </a:spcAft>
              <a:buClr>
                <a:srgbClr val="E3BFD3"/>
              </a:buClr>
              <a:buSzPts val="1560"/>
              <a:buFont typeface="Noto Sans Symbols"/>
              <a:buChar char="🞔"/>
              <a:defRPr b="0" i="0" sz="2400" u="none" cap="none" strike="noStrike">
                <a:solidFill>
                  <a:schemeClr val="lt1"/>
                </a:solidFill>
                <a:latin typeface="Corbel"/>
                <a:ea typeface="Corbel"/>
                <a:cs typeface="Corbel"/>
                <a:sym typeface="Corbel"/>
              </a:defRPr>
            </a:lvl3pPr>
            <a:lvl4pPr indent="-368300" lvl="3" marL="1828800" marR="0" rtl="0" algn="l">
              <a:spcBef>
                <a:spcPts val="440"/>
              </a:spcBef>
              <a:spcAft>
                <a:spcPts val="0"/>
              </a:spcAft>
              <a:buClr>
                <a:srgbClr val="F1DFE9"/>
              </a:buClr>
              <a:buSzPts val="2200"/>
              <a:buFont typeface="Arial"/>
              <a:buChar char="•"/>
              <a:defRPr b="0" i="0" sz="2200" u="none" cap="none" strike="noStrike">
                <a:solidFill>
                  <a:schemeClr val="lt1"/>
                </a:solidFill>
                <a:latin typeface="Corbel"/>
                <a:ea typeface="Corbel"/>
                <a:cs typeface="Corbel"/>
                <a:sym typeface="Corbel"/>
              </a:defRPr>
            </a:lvl4pPr>
            <a:lvl5pPr indent="-292100" lvl="4" marL="2286000" marR="0" rtl="0" algn="l">
              <a:spcBef>
                <a:spcPts val="400"/>
              </a:spcBef>
              <a:spcAft>
                <a:spcPts val="0"/>
              </a:spcAft>
              <a:buClr>
                <a:srgbClr val="92406E"/>
              </a:buClr>
              <a:buSzPts val="1000"/>
              <a:buFont typeface="Noto Sans Symbols"/>
              <a:buChar char="■"/>
              <a:defRPr b="0" i="0" sz="2000" u="none" cap="none" strike="noStrike">
                <a:solidFill>
                  <a:schemeClr val="lt1"/>
                </a:solidFill>
                <a:latin typeface="Corbel"/>
                <a:ea typeface="Corbel"/>
                <a:cs typeface="Corbel"/>
                <a:sym typeface="Corbel"/>
              </a:defRPr>
            </a:lvl5pPr>
            <a:lvl6pPr indent="-342900" lvl="5" marL="2743200" marR="0" rtl="0" algn="l">
              <a:spcBef>
                <a:spcPts val="360"/>
              </a:spcBef>
              <a:spcAft>
                <a:spcPts val="0"/>
              </a:spcAft>
              <a:buClr>
                <a:schemeClr val="accent3"/>
              </a:buClr>
              <a:buSzPts val="1800"/>
              <a:buFont typeface="Noto Sans Symbols"/>
              <a:buChar char="●"/>
              <a:defRPr b="0" i="0" sz="1800" u="none" cap="none" strike="noStrike">
                <a:solidFill>
                  <a:schemeClr val="lt1"/>
                </a:solidFill>
                <a:latin typeface="Corbel"/>
                <a:ea typeface="Corbel"/>
                <a:cs typeface="Corbel"/>
                <a:sym typeface="Corbel"/>
              </a:defRPr>
            </a:lvl6pPr>
            <a:lvl7pPr indent="-330200" lvl="6" marL="3200400" marR="0" rtl="0" algn="l">
              <a:spcBef>
                <a:spcPts val="320"/>
              </a:spcBef>
              <a:spcAft>
                <a:spcPts val="0"/>
              </a:spcAft>
              <a:buClr>
                <a:schemeClr val="accent4"/>
              </a:buClr>
              <a:buSzPts val="1600"/>
              <a:buFont typeface="Noto Sans Symbols"/>
              <a:buChar char="●"/>
              <a:defRPr b="0" i="0" sz="1600" u="none" cap="none" strike="noStrike">
                <a:solidFill>
                  <a:schemeClr val="lt1"/>
                </a:solidFill>
                <a:latin typeface="Corbel"/>
                <a:ea typeface="Corbel"/>
                <a:cs typeface="Corbel"/>
                <a:sym typeface="Corbel"/>
              </a:defRPr>
            </a:lvl7pPr>
            <a:lvl8pPr indent="-330200" lvl="7" marL="3657600" marR="0" rtl="0" algn="l">
              <a:spcBef>
                <a:spcPts val="320"/>
              </a:spcBef>
              <a:spcAft>
                <a:spcPts val="0"/>
              </a:spcAft>
              <a:buClr>
                <a:schemeClr val="accent4"/>
              </a:buClr>
              <a:buSzPts val="1600"/>
              <a:buFont typeface="Noto Sans Symbols"/>
              <a:buChar char="●"/>
              <a:defRPr b="0" i="0" sz="1600" u="none" cap="none" strike="noStrike">
                <a:solidFill>
                  <a:schemeClr val="lt1"/>
                </a:solidFill>
                <a:latin typeface="Corbel"/>
                <a:ea typeface="Corbel"/>
                <a:cs typeface="Corbel"/>
                <a:sym typeface="Corbel"/>
              </a:defRPr>
            </a:lvl8pPr>
            <a:lvl9pPr indent="-330200" lvl="8" marL="4114800" marR="0" rtl="0" algn="l">
              <a:spcBef>
                <a:spcPts val="320"/>
              </a:spcBef>
              <a:spcAft>
                <a:spcPts val="0"/>
              </a:spcAft>
              <a:buClr>
                <a:schemeClr val="accent4"/>
              </a:buClr>
              <a:buSzPts val="1600"/>
              <a:buFont typeface="Noto Sans Symbols"/>
              <a:buChar char="●"/>
              <a:defRPr b="0" i="0" sz="1600" u="none" cap="none" strike="noStrike">
                <a:solidFill>
                  <a:schemeClr val="lt1"/>
                </a:solidFill>
                <a:latin typeface="Corbel"/>
                <a:ea typeface="Corbel"/>
                <a:cs typeface="Corbel"/>
                <a:sym typeface="Corbel"/>
              </a:defRPr>
            </a:lvl9pPr>
          </a:lstStyle>
          <a:p/>
        </p:txBody>
      </p:sp>
      <p:sp>
        <p:nvSpPr>
          <p:cNvPr id="58" name="Google Shape;58;p55"/>
          <p:cNvSpPr txBox="1"/>
          <p:nvPr>
            <p:ph idx="10" type="dt"/>
          </p:nvPr>
        </p:nvSpPr>
        <p:spPr>
          <a:xfrm>
            <a:off x="6477000" y="6421437"/>
            <a:ext cx="2133600" cy="365125"/>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SzPts val="1400"/>
              <a:buNone/>
              <a:defRPr b="0" i="0" sz="2400" u="none">
                <a:solidFill>
                  <a:schemeClr val="lt1"/>
                </a:solidFill>
                <a:latin typeface="Times New Roman"/>
                <a:ea typeface="Times New Roman"/>
                <a:cs typeface="Times New Roman"/>
                <a:sym typeface="Times New Roman"/>
              </a:defRPr>
            </a:lvl1pPr>
            <a:lvl2pPr lvl="1" marR="0" rtl="0" algn="l">
              <a:lnSpc>
                <a:spcPct val="100000"/>
              </a:lnSpc>
              <a:spcBef>
                <a:spcPts val="0"/>
              </a:spcBef>
              <a:spcAft>
                <a:spcPts val="0"/>
              </a:spcAft>
              <a:buSzPts val="1400"/>
              <a:buNone/>
              <a:defRPr b="0" i="0" sz="2400" u="none" cap="none" strike="noStrike">
                <a:solidFill>
                  <a:schemeClr val="lt1"/>
                </a:solidFill>
                <a:latin typeface="Times New Roman"/>
                <a:ea typeface="Times New Roman"/>
                <a:cs typeface="Times New Roman"/>
                <a:sym typeface="Times New Roman"/>
              </a:defRPr>
            </a:lvl2pPr>
            <a:lvl3pPr lvl="2" marR="0" rtl="0" algn="l">
              <a:lnSpc>
                <a:spcPct val="100000"/>
              </a:lnSpc>
              <a:spcBef>
                <a:spcPts val="0"/>
              </a:spcBef>
              <a:spcAft>
                <a:spcPts val="0"/>
              </a:spcAft>
              <a:buSzPts val="1400"/>
              <a:buNone/>
              <a:defRPr b="0" i="0" sz="2400" u="none" cap="none" strike="noStrike">
                <a:solidFill>
                  <a:schemeClr val="lt1"/>
                </a:solidFill>
                <a:latin typeface="Times New Roman"/>
                <a:ea typeface="Times New Roman"/>
                <a:cs typeface="Times New Roman"/>
                <a:sym typeface="Times New Roman"/>
              </a:defRPr>
            </a:lvl3pPr>
            <a:lvl4pPr lvl="3" marR="0" rtl="0" algn="l">
              <a:lnSpc>
                <a:spcPct val="100000"/>
              </a:lnSpc>
              <a:spcBef>
                <a:spcPts val="0"/>
              </a:spcBef>
              <a:spcAft>
                <a:spcPts val="0"/>
              </a:spcAft>
              <a:buSzPts val="1400"/>
              <a:buNone/>
              <a:defRPr b="0" i="0" sz="2400" u="none" cap="none" strike="noStrike">
                <a:solidFill>
                  <a:schemeClr val="lt1"/>
                </a:solidFill>
                <a:latin typeface="Times New Roman"/>
                <a:ea typeface="Times New Roman"/>
                <a:cs typeface="Times New Roman"/>
                <a:sym typeface="Times New Roman"/>
              </a:defRPr>
            </a:lvl4pPr>
            <a:lvl5pPr lvl="4" marR="0" rtl="0" algn="l">
              <a:lnSpc>
                <a:spcPct val="100000"/>
              </a:lnSpc>
              <a:spcBef>
                <a:spcPts val="0"/>
              </a:spcBef>
              <a:spcAft>
                <a:spcPts val="0"/>
              </a:spcAft>
              <a:buSzPts val="1400"/>
              <a:buNone/>
              <a:defRPr b="0" i="0" sz="2400" u="none" cap="none" strike="noStrike">
                <a:solidFill>
                  <a:schemeClr val="lt1"/>
                </a:solidFill>
                <a:latin typeface="Times New Roman"/>
                <a:ea typeface="Times New Roman"/>
                <a:cs typeface="Times New Roman"/>
                <a:sym typeface="Times New Roman"/>
              </a:defRPr>
            </a:lvl5pPr>
            <a:lvl6pPr lvl="5" marR="0" rtl="0" algn="l">
              <a:lnSpc>
                <a:spcPct val="100000"/>
              </a:lnSpc>
              <a:spcBef>
                <a:spcPts val="0"/>
              </a:spcBef>
              <a:spcAft>
                <a:spcPts val="0"/>
              </a:spcAft>
              <a:buSzPts val="1400"/>
              <a:buNone/>
              <a:defRPr b="0" i="0" sz="2400" u="none" cap="none" strike="noStrike">
                <a:solidFill>
                  <a:schemeClr val="lt1"/>
                </a:solidFill>
                <a:latin typeface="Times New Roman"/>
                <a:ea typeface="Times New Roman"/>
                <a:cs typeface="Times New Roman"/>
                <a:sym typeface="Times New Roman"/>
              </a:defRPr>
            </a:lvl6pPr>
            <a:lvl7pPr lvl="6" marR="0" rtl="0" algn="l">
              <a:lnSpc>
                <a:spcPct val="100000"/>
              </a:lnSpc>
              <a:spcBef>
                <a:spcPts val="0"/>
              </a:spcBef>
              <a:spcAft>
                <a:spcPts val="0"/>
              </a:spcAft>
              <a:buSzPts val="1400"/>
              <a:buNone/>
              <a:defRPr b="0" i="0" sz="2400" u="none" cap="none" strike="noStrike">
                <a:solidFill>
                  <a:schemeClr val="lt1"/>
                </a:solidFill>
                <a:latin typeface="Times New Roman"/>
                <a:ea typeface="Times New Roman"/>
                <a:cs typeface="Times New Roman"/>
                <a:sym typeface="Times New Roman"/>
              </a:defRPr>
            </a:lvl7pPr>
            <a:lvl8pPr lvl="7" marR="0" rtl="0" algn="l">
              <a:lnSpc>
                <a:spcPct val="100000"/>
              </a:lnSpc>
              <a:spcBef>
                <a:spcPts val="0"/>
              </a:spcBef>
              <a:spcAft>
                <a:spcPts val="0"/>
              </a:spcAft>
              <a:buSzPts val="1400"/>
              <a:buNone/>
              <a:defRPr b="0" i="0" sz="2400" u="none" cap="none" strike="noStrike">
                <a:solidFill>
                  <a:schemeClr val="lt1"/>
                </a:solidFill>
                <a:latin typeface="Times New Roman"/>
                <a:ea typeface="Times New Roman"/>
                <a:cs typeface="Times New Roman"/>
                <a:sym typeface="Times New Roman"/>
              </a:defRPr>
            </a:lvl8pPr>
            <a:lvl9pPr lvl="8" marR="0" rtl="0" algn="l">
              <a:lnSpc>
                <a:spcPct val="100000"/>
              </a:lnSpc>
              <a:spcBef>
                <a:spcPts val="0"/>
              </a:spcBef>
              <a:spcAft>
                <a:spcPts val="0"/>
              </a:spcAft>
              <a:buSzPts val="1400"/>
              <a:buNone/>
              <a:defRPr b="0" i="0" sz="2400" u="none" cap="none" strike="noStrike">
                <a:solidFill>
                  <a:schemeClr val="lt1"/>
                </a:solidFill>
                <a:latin typeface="Times New Roman"/>
                <a:ea typeface="Times New Roman"/>
                <a:cs typeface="Times New Roman"/>
                <a:sym typeface="Times New Roman"/>
              </a:defRPr>
            </a:lvl9pPr>
          </a:lstStyle>
          <a:p/>
        </p:txBody>
      </p:sp>
      <p:sp>
        <p:nvSpPr>
          <p:cNvPr id="59" name="Google Shape;59;p55"/>
          <p:cNvSpPr txBox="1"/>
          <p:nvPr>
            <p:ph idx="11" type="ftr"/>
          </p:nvPr>
        </p:nvSpPr>
        <p:spPr>
          <a:xfrm>
            <a:off x="914400" y="6421437"/>
            <a:ext cx="5562600" cy="365125"/>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SzPts val="1400"/>
              <a:buNone/>
              <a:defRPr b="0" i="0" sz="2400" u="none">
                <a:solidFill>
                  <a:schemeClr val="lt1"/>
                </a:solidFill>
                <a:latin typeface="Times New Roman"/>
                <a:ea typeface="Times New Roman"/>
                <a:cs typeface="Times New Roman"/>
                <a:sym typeface="Times New Roman"/>
              </a:defRPr>
            </a:lvl1pPr>
            <a:lvl2pPr lvl="1" marR="0" rtl="0" algn="l">
              <a:lnSpc>
                <a:spcPct val="100000"/>
              </a:lnSpc>
              <a:spcBef>
                <a:spcPts val="0"/>
              </a:spcBef>
              <a:spcAft>
                <a:spcPts val="0"/>
              </a:spcAft>
              <a:buSzPts val="1400"/>
              <a:buNone/>
              <a:defRPr b="0" i="0" sz="2400" u="none" cap="none" strike="noStrike">
                <a:solidFill>
                  <a:schemeClr val="lt1"/>
                </a:solidFill>
                <a:latin typeface="Times New Roman"/>
                <a:ea typeface="Times New Roman"/>
                <a:cs typeface="Times New Roman"/>
                <a:sym typeface="Times New Roman"/>
              </a:defRPr>
            </a:lvl2pPr>
            <a:lvl3pPr lvl="2" marR="0" rtl="0" algn="l">
              <a:lnSpc>
                <a:spcPct val="100000"/>
              </a:lnSpc>
              <a:spcBef>
                <a:spcPts val="0"/>
              </a:spcBef>
              <a:spcAft>
                <a:spcPts val="0"/>
              </a:spcAft>
              <a:buSzPts val="1400"/>
              <a:buNone/>
              <a:defRPr b="0" i="0" sz="2400" u="none" cap="none" strike="noStrike">
                <a:solidFill>
                  <a:schemeClr val="lt1"/>
                </a:solidFill>
                <a:latin typeface="Times New Roman"/>
                <a:ea typeface="Times New Roman"/>
                <a:cs typeface="Times New Roman"/>
                <a:sym typeface="Times New Roman"/>
              </a:defRPr>
            </a:lvl3pPr>
            <a:lvl4pPr lvl="3" marR="0" rtl="0" algn="l">
              <a:lnSpc>
                <a:spcPct val="100000"/>
              </a:lnSpc>
              <a:spcBef>
                <a:spcPts val="0"/>
              </a:spcBef>
              <a:spcAft>
                <a:spcPts val="0"/>
              </a:spcAft>
              <a:buSzPts val="1400"/>
              <a:buNone/>
              <a:defRPr b="0" i="0" sz="2400" u="none" cap="none" strike="noStrike">
                <a:solidFill>
                  <a:schemeClr val="lt1"/>
                </a:solidFill>
                <a:latin typeface="Times New Roman"/>
                <a:ea typeface="Times New Roman"/>
                <a:cs typeface="Times New Roman"/>
                <a:sym typeface="Times New Roman"/>
              </a:defRPr>
            </a:lvl4pPr>
            <a:lvl5pPr lvl="4" marR="0" rtl="0" algn="l">
              <a:lnSpc>
                <a:spcPct val="100000"/>
              </a:lnSpc>
              <a:spcBef>
                <a:spcPts val="0"/>
              </a:spcBef>
              <a:spcAft>
                <a:spcPts val="0"/>
              </a:spcAft>
              <a:buSzPts val="1400"/>
              <a:buNone/>
              <a:defRPr b="0" i="0" sz="2400" u="none" cap="none" strike="noStrike">
                <a:solidFill>
                  <a:schemeClr val="lt1"/>
                </a:solidFill>
                <a:latin typeface="Times New Roman"/>
                <a:ea typeface="Times New Roman"/>
                <a:cs typeface="Times New Roman"/>
                <a:sym typeface="Times New Roman"/>
              </a:defRPr>
            </a:lvl5pPr>
            <a:lvl6pPr lvl="5" marR="0" rtl="0" algn="l">
              <a:lnSpc>
                <a:spcPct val="100000"/>
              </a:lnSpc>
              <a:spcBef>
                <a:spcPts val="0"/>
              </a:spcBef>
              <a:spcAft>
                <a:spcPts val="0"/>
              </a:spcAft>
              <a:buSzPts val="1400"/>
              <a:buNone/>
              <a:defRPr b="0" i="0" sz="2400" u="none" cap="none" strike="noStrike">
                <a:solidFill>
                  <a:schemeClr val="lt1"/>
                </a:solidFill>
                <a:latin typeface="Times New Roman"/>
                <a:ea typeface="Times New Roman"/>
                <a:cs typeface="Times New Roman"/>
                <a:sym typeface="Times New Roman"/>
              </a:defRPr>
            </a:lvl6pPr>
            <a:lvl7pPr lvl="6" marR="0" rtl="0" algn="l">
              <a:lnSpc>
                <a:spcPct val="100000"/>
              </a:lnSpc>
              <a:spcBef>
                <a:spcPts val="0"/>
              </a:spcBef>
              <a:spcAft>
                <a:spcPts val="0"/>
              </a:spcAft>
              <a:buSzPts val="1400"/>
              <a:buNone/>
              <a:defRPr b="0" i="0" sz="2400" u="none" cap="none" strike="noStrike">
                <a:solidFill>
                  <a:schemeClr val="lt1"/>
                </a:solidFill>
                <a:latin typeface="Times New Roman"/>
                <a:ea typeface="Times New Roman"/>
                <a:cs typeface="Times New Roman"/>
                <a:sym typeface="Times New Roman"/>
              </a:defRPr>
            </a:lvl7pPr>
            <a:lvl8pPr lvl="7" marR="0" rtl="0" algn="l">
              <a:lnSpc>
                <a:spcPct val="100000"/>
              </a:lnSpc>
              <a:spcBef>
                <a:spcPts val="0"/>
              </a:spcBef>
              <a:spcAft>
                <a:spcPts val="0"/>
              </a:spcAft>
              <a:buSzPts val="1400"/>
              <a:buNone/>
              <a:defRPr b="0" i="0" sz="2400" u="none" cap="none" strike="noStrike">
                <a:solidFill>
                  <a:schemeClr val="lt1"/>
                </a:solidFill>
                <a:latin typeface="Times New Roman"/>
                <a:ea typeface="Times New Roman"/>
                <a:cs typeface="Times New Roman"/>
                <a:sym typeface="Times New Roman"/>
              </a:defRPr>
            </a:lvl8pPr>
            <a:lvl9pPr lvl="8" marR="0" rtl="0" algn="l">
              <a:lnSpc>
                <a:spcPct val="100000"/>
              </a:lnSpc>
              <a:spcBef>
                <a:spcPts val="0"/>
              </a:spcBef>
              <a:spcAft>
                <a:spcPts val="0"/>
              </a:spcAft>
              <a:buSzPts val="1400"/>
              <a:buNone/>
              <a:defRPr b="0" i="0" sz="2400" u="none" cap="none" strike="noStrike">
                <a:solidFill>
                  <a:schemeClr val="lt1"/>
                </a:solidFill>
                <a:latin typeface="Times New Roman"/>
                <a:ea typeface="Times New Roman"/>
                <a:cs typeface="Times New Roman"/>
                <a:sym typeface="Times New Roman"/>
              </a:defRPr>
            </a:lvl9pPr>
          </a:lstStyle>
          <a:p/>
        </p:txBody>
      </p:sp>
      <p:sp>
        <p:nvSpPr>
          <p:cNvPr id="60" name="Google Shape;60;p55"/>
          <p:cNvSpPr txBox="1"/>
          <p:nvPr>
            <p:ph idx="12" type="sldNum"/>
          </p:nvPr>
        </p:nvSpPr>
        <p:spPr>
          <a:xfrm>
            <a:off x="8610600" y="6421437"/>
            <a:ext cx="457200" cy="365125"/>
          </a:xfrm>
          <a:prstGeom prst="rect">
            <a:avLst/>
          </a:prstGeom>
          <a:noFill/>
          <a:ln>
            <a:noFill/>
          </a:ln>
        </p:spPr>
        <p:txBody>
          <a:bodyPr anchorCtr="0" anchor="b" bIns="45700" lIns="91425" spcFirstLastPara="1" rIns="91425" wrap="square" tIns="45700">
            <a:noAutofit/>
          </a:bodyPr>
          <a:lstStyle>
            <a:lvl1pPr indent="0" lvl="0" marL="0" marR="0" rtl="0" algn="l">
              <a:lnSpc>
                <a:spcPct val="100000"/>
              </a:lnSpc>
              <a:spcBef>
                <a:spcPts val="0"/>
              </a:spcBef>
              <a:spcAft>
                <a:spcPts val="0"/>
              </a:spcAft>
              <a:buClr>
                <a:schemeClr val="lt2"/>
              </a:buClr>
              <a:buSzPts val="1200"/>
              <a:buFont typeface="Times New Roman"/>
              <a:buNone/>
              <a:defRPr b="0" i="0" sz="1200" u="none">
                <a:solidFill>
                  <a:schemeClr val="lt2"/>
                </a:solidFill>
                <a:latin typeface="Times New Roman"/>
                <a:ea typeface="Times New Roman"/>
                <a:cs typeface="Times New Roman"/>
                <a:sym typeface="Times New Roman"/>
              </a:defRPr>
            </a:lvl1pPr>
            <a:lvl2pPr indent="0" lvl="1" marL="0" marR="0" rtl="0" algn="l">
              <a:lnSpc>
                <a:spcPct val="100000"/>
              </a:lnSpc>
              <a:spcBef>
                <a:spcPts val="0"/>
              </a:spcBef>
              <a:spcAft>
                <a:spcPts val="0"/>
              </a:spcAft>
              <a:buClr>
                <a:schemeClr val="lt2"/>
              </a:buClr>
              <a:buSzPts val="1200"/>
              <a:buFont typeface="Times New Roman"/>
              <a:buNone/>
              <a:defRPr b="0" i="0" sz="1200" u="none">
                <a:solidFill>
                  <a:schemeClr val="lt2"/>
                </a:solidFill>
                <a:latin typeface="Times New Roman"/>
                <a:ea typeface="Times New Roman"/>
                <a:cs typeface="Times New Roman"/>
                <a:sym typeface="Times New Roman"/>
              </a:defRPr>
            </a:lvl2pPr>
            <a:lvl3pPr indent="0" lvl="2" marL="0" marR="0" rtl="0" algn="l">
              <a:lnSpc>
                <a:spcPct val="100000"/>
              </a:lnSpc>
              <a:spcBef>
                <a:spcPts val="0"/>
              </a:spcBef>
              <a:spcAft>
                <a:spcPts val="0"/>
              </a:spcAft>
              <a:buClr>
                <a:schemeClr val="lt2"/>
              </a:buClr>
              <a:buSzPts val="1200"/>
              <a:buFont typeface="Times New Roman"/>
              <a:buNone/>
              <a:defRPr b="0" i="0" sz="1200" u="none">
                <a:solidFill>
                  <a:schemeClr val="lt2"/>
                </a:solidFill>
                <a:latin typeface="Times New Roman"/>
                <a:ea typeface="Times New Roman"/>
                <a:cs typeface="Times New Roman"/>
                <a:sym typeface="Times New Roman"/>
              </a:defRPr>
            </a:lvl3pPr>
            <a:lvl4pPr indent="0" lvl="3" marL="0" marR="0" rtl="0" algn="l">
              <a:lnSpc>
                <a:spcPct val="100000"/>
              </a:lnSpc>
              <a:spcBef>
                <a:spcPts val="0"/>
              </a:spcBef>
              <a:spcAft>
                <a:spcPts val="0"/>
              </a:spcAft>
              <a:buClr>
                <a:schemeClr val="lt2"/>
              </a:buClr>
              <a:buSzPts val="1200"/>
              <a:buFont typeface="Times New Roman"/>
              <a:buNone/>
              <a:defRPr b="0" i="0" sz="1200" u="none">
                <a:solidFill>
                  <a:schemeClr val="lt2"/>
                </a:solidFill>
                <a:latin typeface="Times New Roman"/>
                <a:ea typeface="Times New Roman"/>
                <a:cs typeface="Times New Roman"/>
                <a:sym typeface="Times New Roman"/>
              </a:defRPr>
            </a:lvl4pPr>
            <a:lvl5pPr indent="0" lvl="4" marL="0" marR="0" rtl="0" algn="l">
              <a:lnSpc>
                <a:spcPct val="100000"/>
              </a:lnSpc>
              <a:spcBef>
                <a:spcPts val="0"/>
              </a:spcBef>
              <a:spcAft>
                <a:spcPts val="0"/>
              </a:spcAft>
              <a:buClr>
                <a:schemeClr val="lt2"/>
              </a:buClr>
              <a:buSzPts val="1200"/>
              <a:buFont typeface="Times New Roman"/>
              <a:buNone/>
              <a:defRPr b="0" i="0" sz="1200" u="none">
                <a:solidFill>
                  <a:schemeClr val="lt2"/>
                </a:solidFill>
                <a:latin typeface="Times New Roman"/>
                <a:ea typeface="Times New Roman"/>
                <a:cs typeface="Times New Roman"/>
                <a:sym typeface="Times New Roman"/>
              </a:defRPr>
            </a:lvl5pPr>
            <a:lvl6pPr indent="0" lvl="5" marL="0" marR="0" rtl="0" algn="l">
              <a:lnSpc>
                <a:spcPct val="100000"/>
              </a:lnSpc>
              <a:spcBef>
                <a:spcPts val="0"/>
              </a:spcBef>
              <a:spcAft>
                <a:spcPts val="0"/>
              </a:spcAft>
              <a:buClr>
                <a:schemeClr val="lt2"/>
              </a:buClr>
              <a:buSzPts val="1200"/>
              <a:buFont typeface="Times New Roman"/>
              <a:buNone/>
              <a:defRPr b="0" i="0" sz="1200" u="none">
                <a:solidFill>
                  <a:schemeClr val="lt2"/>
                </a:solidFill>
                <a:latin typeface="Times New Roman"/>
                <a:ea typeface="Times New Roman"/>
                <a:cs typeface="Times New Roman"/>
                <a:sym typeface="Times New Roman"/>
              </a:defRPr>
            </a:lvl6pPr>
            <a:lvl7pPr indent="0" lvl="6" marL="0" marR="0" rtl="0" algn="l">
              <a:lnSpc>
                <a:spcPct val="100000"/>
              </a:lnSpc>
              <a:spcBef>
                <a:spcPts val="0"/>
              </a:spcBef>
              <a:spcAft>
                <a:spcPts val="0"/>
              </a:spcAft>
              <a:buClr>
                <a:schemeClr val="lt2"/>
              </a:buClr>
              <a:buSzPts val="1200"/>
              <a:buFont typeface="Times New Roman"/>
              <a:buNone/>
              <a:defRPr b="0" i="0" sz="1200" u="none">
                <a:solidFill>
                  <a:schemeClr val="lt2"/>
                </a:solidFill>
                <a:latin typeface="Times New Roman"/>
                <a:ea typeface="Times New Roman"/>
                <a:cs typeface="Times New Roman"/>
                <a:sym typeface="Times New Roman"/>
              </a:defRPr>
            </a:lvl7pPr>
            <a:lvl8pPr indent="0" lvl="7" marL="0" marR="0" rtl="0" algn="l">
              <a:lnSpc>
                <a:spcPct val="100000"/>
              </a:lnSpc>
              <a:spcBef>
                <a:spcPts val="0"/>
              </a:spcBef>
              <a:spcAft>
                <a:spcPts val="0"/>
              </a:spcAft>
              <a:buClr>
                <a:schemeClr val="lt2"/>
              </a:buClr>
              <a:buSzPts val="1200"/>
              <a:buFont typeface="Times New Roman"/>
              <a:buNone/>
              <a:defRPr b="0" i="0" sz="1200" u="none">
                <a:solidFill>
                  <a:schemeClr val="lt2"/>
                </a:solidFill>
                <a:latin typeface="Times New Roman"/>
                <a:ea typeface="Times New Roman"/>
                <a:cs typeface="Times New Roman"/>
                <a:sym typeface="Times New Roman"/>
              </a:defRPr>
            </a:lvl8pPr>
            <a:lvl9pPr indent="0" lvl="8" marL="0" marR="0" rtl="0" algn="l">
              <a:lnSpc>
                <a:spcPct val="100000"/>
              </a:lnSpc>
              <a:spcBef>
                <a:spcPts val="0"/>
              </a:spcBef>
              <a:spcAft>
                <a:spcPts val="0"/>
              </a:spcAft>
              <a:buClr>
                <a:schemeClr val="lt2"/>
              </a:buClr>
              <a:buSzPts val="1200"/>
              <a:buFont typeface="Times New Roman"/>
              <a:buNone/>
              <a:defRPr b="0" i="0" sz="1200" u="none">
                <a:solidFill>
                  <a:schemeClr val="lt2"/>
                </a:solidFill>
                <a:latin typeface="Times New Roman"/>
                <a:ea typeface="Times New Roman"/>
                <a:cs typeface="Times New Roman"/>
                <a:sym typeface="Times New Roman"/>
              </a:defRPr>
            </a:lvl9pPr>
          </a:lstStyle>
          <a:p>
            <a:pPr indent="0" lvl="0" marL="0" rtl="0" algn="l">
              <a:spcBef>
                <a:spcPts val="0"/>
              </a:spcBef>
              <a:spcAft>
                <a:spcPts val="0"/>
              </a:spcAft>
              <a:buNone/>
            </a:pPr>
            <a:fld id="{00000000-1234-1234-1234-123412341234}" type="slidenum">
              <a:rPr lang="en-US"/>
              <a:t>‹#›</a:t>
            </a:fld>
            <a:endParaRPr sz="1400">
              <a:solidFill>
                <a:srgbClr val="000000"/>
              </a:solidFill>
              <a:latin typeface="Arial"/>
              <a:ea typeface="Arial"/>
              <a:cs typeface="Arial"/>
              <a:sym typeface="Arial"/>
            </a:endParaRPr>
          </a:p>
        </p:txBody>
      </p:sp>
      <p:cxnSp>
        <p:nvCxnSpPr>
          <p:cNvPr id="61" name="Google Shape;61;p55"/>
          <p:cNvCxnSpPr/>
          <p:nvPr/>
        </p:nvCxnSpPr>
        <p:spPr>
          <a:xfrm rot="5400000">
            <a:off x="-3293268" y="3429793"/>
            <a:ext cx="6858000" cy="1587"/>
          </a:xfrm>
          <a:prstGeom prst="straightConnector1">
            <a:avLst/>
          </a:prstGeom>
          <a:noFill/>
          <a:ln cap="flat" cmpd="sng" w="12700">
            <a:solidFill>
              <a:srgbClr val="350F40"/>
            </a:solidFill>
            <a:prstDash val="solid"/>
            <a:miter lim="800000"/>
            <a:headEnd len="med" w="med" type="none"/>
            <a:tailEnd len="med" w="med" type="none"/>
          </a:ln>
        </p:spPr>
      </p:cxnSp>
      <p:cxnSp>
        <p:nvCxnSpPr>
          <p:cNvPr id="62" name="Google Shape;62;p55"/>
          <p:cNvCxnSpPr/>
          <p:nvPr/>
        </p:nvCxnSpPr>
        <p:spPr>
          <a:xfrm rot="5400000">
            <a:off x="-3244056" y="3428206"/>
            <a:ext cx="6858000" cy="1587"/>
          </a:xfrm>
          <a:prstGeom prst="straightConnector1">
            <a:avLst/>
          </a:prstGeom>
          <a:noFill/>
          <a:ln cap="flat" cmpd="sng" w="12700">
            <a:solidFill>
              <a:srgbClr val="350F40">
                <a:alpha val="58431"/>
              </a:srgbClr>
            </a:solidFill>
            <a:prstDash val="solid"/>
            <a:miter lim="800000"/>
            <a:headEnd len="med" w="med" type="none"/>
            <a:tailEnd len="med" w="med" type="none"/>
          </a:ln>
        </p:spPr>
      </p:cxnSp>
      <p:cxnSp>
        <p:nvCxnSpPr>
          <p:cNvPr id="63" name="Google Shape;63;p55"/>
          <p:cNvCxnSpPr/>
          <p:nvPr/>
        </p:nvCxnSpPr>
        <p:spPr>
          <a:xfrm rot="5400000">
            <a:off x="-3185318" y="3428206"/>
            <a:ext cx="6858000" cy="1587"/>
          </a:xfrm>
          <a:prstGeom prst="straightConnector1">
            <a:avLst/>
          </a:prstGeom>
          <a:noFill/>
          <a:ln cap="flat" cmpd="sng" w="9525">
            <a:solidFill>
              <a:schemeClr val="lt1">
                <a:alpha val="58431"/>
              </a:schemeClr>
            </a:solidFill>
            <a:prstDash val="solid"/>
            <a:miter lim="800000"/>
            <a:headEnd len="med" w="med" type="none"/>
            <a:tailEnd len="med" w="med" type="none"/>
          </a:ln>
        </p:spPr>
      </p:cxnSp>
      <p:cxnSp>
        <p:nvCxnSpPr>
          <p:cNvPr id="64" name="Google Shape;64;p55"/>
          <p:cNvCxnSpPr/>
          <p:nvPr/>
        </p:nvCxnSpPr>
        <p:spPr>
          <a:xfrm rot="5400000">
            <a:off x="5699918" y="3428206"/>
            <a:ext cx="6858000" cy="1587"/>
          </a:xfrm>
          <a:prstGeom prst="straightConnector1">
            <a:avLst/>
          </a:prstGeom>
          <a:noFill/>
          <a:ln cap="flat" cmpd="sng" w="28575">
            <a:solidFill>
              <a:schemeClr val="lt1">
                <a:alpha val="58431"/>
              </a:schemeClr>
            </a:solidFill>
            <a:prstDash val="solid"/>
            <a:miter lim="800000"/>
            <a:headEnd len="med" w="med" type="none"/>
            <a:tailEnd len="med" w="med" type="none"/>
          </a:ln>
        </p:spPr>
      </p:cxnSp>
    </p:spTree>
  </p:cSld>
  <p:clrMap accent1="accent1" accent2="accent2" accent3="accent3" accent4="accent4" accent5="accent5" accent6="accent6" bg1="lt1" bg2="dk2" tx1="dk1" tx2="lt2" folHlink="folHlink" hlink="hlink"/>
  <p:sldLayoutIdLst>
    <p:sldLayoutId id="2147483653" r:id="rId1"/>
    <p:sldLayoutId id="2147483654" r:id="rId2"/>
    <p:sldLayoutId id="2147483655" r:id="rId3"/>
    <p:sldLayoutId id="2147483656" r:id="rId4"/>
    <p:sldLayoutId id="2147483657" r:id="rId5"/>
    <p:sldLayoutId id="2147483658" r:id="rId6"/>
    <p:sldLayoutId id="2147483659" r:id="rId7"/>
    <p:sldLayoutId id="2147483660" r:id="rId8"/>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000000"/>
            </a:gs>
            <a:gs pos="64999">
              <a:srgbClr val="000000"/>
            </a:gs>
            <a:gs pos="100000">
              <a:srgbClr val="803FA0"/>
            </a:gs>
          </a:gsLst>
          <a:lin ang="5400000" scaled="0"/>
        </a:gradFill>
      </p:bgPr>
    </p:bg>
    <p:spTree>
      <p:nvGrpSpPr>
        <p:cNvPr id="117" name="Shape 117"/>
        <p:cNvGrpSpPr/>
        <p:nvPr/>
      </p:nvGrpSpPr>
      <p:grpSpPr>
        <a:xfrm>
          <a:off x="0" y="0"/>
          <a:ext cx="0" cy="0"/>
          <a:chOff x="0" y="0"/>
          <a:chExt cx="0" cy="0"/>
        </a:xfrm>
      </p:grpSpPr>
      <p:sp>
        <p:nvSpPr>
          <p:cNvPr id="118" name="Google Shape;118;p64"/>
          <p:cNvSpPr txBox="1"/>
          <p:nvPr/>
        </p:nvSpPr>
        <p:spPr>
          <a:xfrm>
            <a:off x="0" y="0"/>
            <a:ext cx="214312" cy="6854825"/>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lt1"/>
              </a:solidFill>
              <a:latin typeface="Times New Roman"/>
              <a:ea typeface="Times New Roman"/>
              <a:cs typeface="Times New Roman"/>
              <a:sym typeface="Times New Roman"/>
            </a:endParaRPr>
          </a:p>
        </p:txBody>
      </p:sp>
      <p:cxnSp>
        <p:nvCxnSpPr>
          <p:cNvPr id="119" name="Google Shape;119;p64"/>
          <p:cNvCxnSpPr/>
          <p:nvPr/>
        </p:nvCxnSpPr>
        <p:spPr>
          <a:xfrm rot="5400000">
            <a:off x="-3293268" y="3429793"/>
            <a:ext cx="6858000" cy="1587"/>
          </a:xfrm>
          <a:prstGeom prst="straightConnector1">
            <a:avLst/>
          </a:prstGeom>
          <a:noFill/>
          <a:ln cap="flat" cmpd="sng" w="12700">
            <a:solidFill>
              <a:srgbClr val="350F40"/>
            </a:solidFill>
            <a:prstDash val="solid"/>
            <a:miter lim="800000"/>
            <a:headEnd len="med" w="med" type="none"/>
            <a:tailEnd len="med" w="med" type="none"/>
          </a:ln>
        </p:spPr>
      </p:cxnSp>
      <p:cxnSp>
        <p:nvCxnSpPr>
          <p:cNvPr id="120" name="Google Shape;120;p64"/>
          <p:cNvCxnSpPr/>
          <p:nvPr/>
        </p:nvCxnSpPr>
        <p:spPr>
          <a:xfrm rot="5400000">
            <a:off x="-3244056" y="3428206"/>
            <a:ext cx="6858000" cy="1587"/>
          </a:xfrm>
          <a:prstGeom prst="straightConnector1">
            <a:avLst/>
          </a:prstGeom>
          <a:noFill/>
          <a:ln cap="flat" cmpd="sng" w="12700">
            <a:solidFill>
              <a:srgbClr val="350F40">
                <a:alpha val="58431"/>
              </a:srgbClr>
            </a:solidFill>
            <a:prstDash val="solid"/>
            <a:miter lim="800000"/>
            <a:headEnd len="med" w="med" type="none"/>
            <a:tailEnd len="med" w="med" type="none"/>
          </a:ln>
        </p:spPr>
      </p:cxnSp>
      <p:cxnSp>
        <p:nvCxnSpPr>
          <p:cNvPr id="121" name="Google Shape;121;p64"/>
          <p:cNvCxnSpPr/>
          <p:nvPr/>
        </p:nvCxnSpPr>
        <p:spPr>
          <a:xfrm rot="5400000">
            <a:off x="-3185318" y="3428206"/>
            <a:ext cx="6858000" cy="1587"/>
          </a:xfrm>
          <a:prstGeom prst="straightConnector1">
            <a:avLst/>
          </a:prstGeom>
          <a:noFill/>
          <a:ln cap="flat" cmpd="sng" w="9525">
            <a:solidFill>
              <a:schemeClr val="lt1">
                <a:alpha val="58431"/>
              </a:schemeClr>
            </a:solidFill>
            <a:prstDash val="solid"/>
            <a:miter lim="800000"/>
            <a:headEnd len="med" w="med" type="none"/>
            <a:tailEnd len="med" w="med" type="none"/>
          </a:ln>
        </p:spPr>
      </p:cxnSp>
      <p:cxnSp>
        <p:nvCxnSpPr>
          <p:cNvPr id="122" name="Google Shape;122;p64"/>
          <p:cNvCxnSpPr/>
          <p:nvPr/>
        </p:nvCxnSpPr>
        <p:spPr>
          <a:xfrm rot="5400000">
            <a:off x="5699918" y="3428206"/>
            <a:ext cx="6858000" cy="1587"/>
          </a:xfrm>
          <a:prstGeom prst="straightConnector1">
            <a:avLst/>
          </a:prstGeom>
          <a:noFill/>
          <a:ln cap="flat" cmpd="sng" w="28575">
            <a:solidFill>
              <a:schemeClr val="lt1">
                <a:alpha val="58431"/>
              </a:schemeClr>
            </a:solidFill>
            <a:prstDash val="solid"/>
            <a:miter lim="800000"/>
            <a:headEnd len="med" w="med" type="none"/>
            <a:tailEnd len="med" w="med" type="none"/>
          </a:ln>
        </p:spPr>
      </p:cxnSp>
      <p:cxnSp>
        <p:nvCxnSpPr>
          <p:cNvPr id="123" name="Google Shape;123;p64"/>
          <p:cNvCxnSpPr/>
          <p:nvPr/>
        </p:nvCxnSpPr>
        <p:spPr>
          <a:xfrm>
            <a:off x="714375" y="5276850"/>
            <a:ext cx="7500937" cy="1587"/>
          </a:xfrm>
          <a:prstGeom prst="straightConnector1">
            <a:avLst/>
          </a:prstGeom>
          <a:noFill/>
          <a:ln cap="flat" cmpd="sng" w="9525">
            <a:solidFill>
              <a:schemeClr val="lt2"/>
            </a:solidFill>
            <a:prstDash val="solid"/>
            <a:miter lim="800000"/>
            <a:headEnd len="med" w="med" type="none"/>
            <a:tailEnd len="med" w="med" type="none"/>
          </a:ln>
        </p:spPr>
      </p:cxnSp>
      <p:sp>
        <p:nvSpPr>
          <p:cNvPr id="124" name="Google Shape;124;p64"/>
          <p:cNvSpPr txBox="1"/>
          <p:nvPr>
            <p:ph type="title"/>
          </p:nvPr>
        </p:nvSpPr>
        <p:spPr>
          <a:xfrm>
            <a:off x="914400" y="512762"/>
            <a:ext cx="7772400" cy="9144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1" i="0" sz="4000" u="none" cap="none" strike="noStrike">
                <a:solidFill>
                  <a:srgbClr val="FFFFA3"/>
                </a:solidFill>
                <a:latin typeface="Consolas"/>
                <a:ea typeface="Consolas"/>
                <a:cs typeface="Consolas"/>
                <a:sym typeface="Consolas"/>
              </a:defRPr>
            </a:lvl1pPr>
            <a:lvl2pPr lvl="1" marR="0" rtl="0" algn="l">
              <a:spcBef>
                <a:spcPts val="0"/>
              </a:spcBef>
              <a:spcAft>
                <a:spcPts val="0"/>
              </a:spcAft>
              <a:buSzPts val="1400"/>
              <a:buNone/>
              <a:defRPr b="1" i="0" sz="4000" u="none" cap="none" strike="noStrike">
                <a:solidFill>
                  <a:schemeClr val="lt1"/>
                </a:solidFill>
                <a:latin typeface="Consolas"/>
                <a:ea typeface="Consolas"/>
                <a:cs typeface="Consolas"/>
                <a:sym typeface="Consolas"/>
              </a:defRPr>
            </a:lvl2pPr>
            <a:lvl3pPr lvl="2" marR="0" rtl="0" algn="l">
              <a:spcBef>
                <a:spcPts val="0"/>
              </a:spcBef>
              <a:spcAft>
                <a:spcPts val="0"/>
              </a:spcAft>
              <a:buSzPts val="1400"/>
              <a:buNone/>
              <a:defRPr b="1" i="0" sz="4000" u="none" cap="none" strike="noStrike">
                <a:solidFill>
                  <a:schemeClr val="lt1"/>
                </a:solidFill>
                <a:latin typeface="Consolas"/>
                <a:ea typeface="Consolas"/>
                <a:cs typeface="Consolas"/>
                <a:sym typeface="Consolas"/>
              </a:defRPr>
            </a:lvl3pPr>
            <a:lvl4pPr lvl="3" marR="0" rtl="0" algn="l">
              <a:spcBef>
                <a:spcPts val="0"/>
              </a:spcBef>
              <a:spcAft>
                <a:spcPts val="0"/>
              </a:spcAft>
              <a:buSzPts val="1400"/>
              <a:buNone/>
              <a:defRPr b="1" i="0" sz="4000" u="none" cap="none" strike="noStrike">
                <a:solidFill>
                  <a:schemeClr val="lt1"/>
                </a:solidFill>
                <a:latin typeface="Consolas"/>
                <a:ea typeface="Consolas"/>
                <a:cs typeface="Consolas"/>
                <a:sym typeface="Consolas"/>
              </a:defRPr>
            </a:lvl4pPr>
            <a:lvl5pPr lvl="4" marR="0" rtl="0" algn="l">
              <a:spcBef>
                <a:spcPts val="0"/>
              </a:spcBef>
              <a:spcAft>
                <a:spcPts val="0"/>
              </a:spcAft>
              <a:buSzPts val="1400"/>
              <a:buNone/>
              <a:defRPr b="1" i="0" sz="4000" u="none" cap="none" strike="noStrike">
                <a:solidFill>
                  <a:schemeClr val="lt1"/>
                </a:solidFill>
                <a:latin typeface="Consolas"/>
                <a:ea typeface="Consolas"/>
                <a:cs typeface="Consolas"/>
                <a:sym typeface="Consolas"/>
              </a:defRPr>
            </a:lvl5pPr>
            <a:lvl6pPr lvl="5" marR="0" rtl="0" algn="l">
              <a:spcBef>
                <a:spcPts val="0"/>
              </a:spcBef>
              <a:spcAft>
                <a:spcPts val="0"/>
              </a:spcAft>
              <a:buSzPts val="1400"/>
              <a:buNone/>
              <a:defRPr b="1" i="0" sz="4000" u="none" cap="none" strike="noStrike">
                <a:solidFill>
                  <a:schemeClr val="lt1"/>
                </a:solidFill>
                <a:latin typeface="Consolas"/>
                <a:ea typeface="Consolas"/>
                <a:cs typeface="Consolas"/>
                <a:sym typeface="Consolas"/>
              </a:defRPr>
            </a:lvl6pPr>
            <a:lvl7pPr lvl="6" marR="0" rtl="0" algn="l">
              <a:spcBef>
                <a:spcPts val="0"/>
              </a:spcBef>
              <a:spcAft>
                <a:spcPts val="0"/>
              </a:spcAft>
              <a:buSzPts val="1400"/>
              <a:buNone/>
              <a:defRPr b="1" i="0" sz="4000" u="none" cap="none" strike="noStrike">
                <a:solidFill>
                  <a:schemeClr val="lt1"/>
                </a:solidFill>
                <a:latin typeface="Consolas"/>
                <a:ea typeface="Consolas"/>
                <a:cs typeface="Consolas"/>
                <a:sym typeface="Consolas"/>
              </a:defRPr>
            </a:lvl7pPr>
            <a:lvl8pPr lvl="7" marR="0" rtl="0" algn="l">
              <a:spcBef>
                <a:spcPts val="0"/>
              </a:spcBef>
              <a:spcAft>
                <a:spcPts val="0"/>
              </a:spcAft>
              <a:buSzPts val="1400"/>
              <a:buNone/>
              <a:defRPr b="1" i="0" sz="4000" u="none" cap="none" strike="noStrike">
                <a:solidFill>
                  <a:schemeClr val="lt1"/>
                </a:solidFill>
                <a:latin typeface="Consolas"/>
                <a:ea typeface="Consolas"/>
                <a:cs typeface="Consolas"/>
                <a:sym typeface="Consolas"/>
              </a:defRPr>
            </a:lvl8pPr>
            <a:lvl9pPr lvl="8" marR="0" rtl="0" algn="l">
              <a:spcBef>
                <a:spcPts val="0"/>
              </a:spcBef>
              <a:spcAft>
                <a:spcPts val="0"/>
              </a:spcAft>
              <a:buSzPts val="1400"/>
              <a:buNone/>
              <a:defRPr b="1" i="0" sz="4000" u="none" cap="none" strike="noStrike">
                <a:solidFill>
                  <a:schemeClr val="lt1"/>
                </a:solidFill>
                <a:latin typeface="Consolas"/>
                <a:ea typeface="Consolas"/>
                <a:cs typeface="Consolas"/>
                <a:sym typeface="Consolas"/>
              </a:defRPr>
            </a:lvl9pPr>
          </a:lstStyle>
          <a:p/>
        </p:txBody>
      </p:sp>
      <p:sp>
        <p:nvSpPr>
          <p:cNvPr id="125" name="Google Shape;125;p64"/>
          <p:cNvSpPr txBox="1"/>
          <p:nvPr>
            <p:ph idx="1" type="body"/>
          </p:nvPr>
        </p:nvSpPr>
        <p:spPr>
          <a:xfrm>
            <a:off x="914400" y="1571625"/>
            <a:ext cx="7772400" cy="4784725"/>
          </a:xfrm>
          <a:prstGeom prst="rect">
            <a:avLst/>
          </a:prstGeom>
          <a:noFill/>
          <a:ln>
            <a:noFill/>
          </a:ln>
        </p:spPr>
        <p:txBody>
          <a:bodyPr anchorCtr="0" anchor="t" bIns="45700" lIns="91425" spcFirstLastPara="1" rIns="91425" wrap="square" tIns="45700">
            <a:noAutofit/>
          </a:bodyPr>
          <a:lstStyle>
            <a:lvl1pPr indent="-390525" lvl="0" marL="457200" marR="0" rtl="0" algn="l">
              <a:spcBef>
                <a:spcPts val="700"/>
              </a:spcBef>
              <a:spcAft>
                <a:spcPts val="0"/>
              </a:spcAft>
              <a:buClr>
                <a:srgbClr val="92406E"/>
              </a:buClr>
              <a:buSzPts val="2550"/>
              <a:buFont typeface="Noto Sans Symbols"/>
              <a:buChar char="🞕"/>
              <a:defRPr b="0" i="0" sz="3000" u="none" cap="none" strike="noStrike">
                <a:solidFill>
                  <a:schemeClr val="lt1"/>
                </a:solidFill>
                <a:latin typeface="Corbel"/>
                <a:ea typeface="Corbel"/>
                <a:cs typeface="Corbel"/>
                <a:sym typeface="Corbel"/>
              </a:defRPr>
            </a:lvl1pPr>
            <a:lvl2pPr indent="-360680" lvl="1" marL="914400" marR="0" rtl="0" algn="l">
              <a:spcBef>
                <a:spcPts val="520"/>
              </a:spcBef>
              <a:spcAft>
                <a:spcPts val="0"/>
              </a:spcAft>
              <a:buClr>
                <a:srgbClr val="D59FBD"/>
              </a:buClr>
              <a:buSzPts val="2080"/>
              <a:buFont typeface="Noto Sans Symbols"/>
              <a:buChar char="●"/>
              <a:defRPr b="0" i="0" sz="2600" u="none" cap="none" strike="noStrike">
                <a:solidFill>
                  <a:schemeClr val="lt1"/>
                </a:solidFill>
                <a:latin typeface="Corbel"/>
                <a:ea typeface="Corbel"/>
                <a:cs typeface="Corbel"/>
                <a:sym typeface="Corbel"/>
              </a:defRPr>
            </a:lvl2pPr>
            <a:lvl3pPr indent="-327660" lvl="2" marL="1371600" marR="0" rtl="0" algn="l">
              <a:spcBef>
                <a:spcPts val="480"/>
              </a:spcBef>
              <a:spcAft>
                <a:spcPts val="0"/>
              </a:spcAft>
              <a:buClr>
                <a:srgbClr val="E3BFD3"/>
              </a:buClr>
              <a:buSzPts val="1560"/>
              <a:buFont typeface="Noto Sans Symbols"/>
              <a:buChar char="🞔"/>
              <a:defRPr b="0" i="0" sz="2400" u="none" cap="none" strike="noStrike">
                <a:solidFill>
                  <a:schemeClr val="lt1"/>
                </a:solidFill>
                <a:latin typeface="Corbel"/>
                <a:ea typeface="Corbel"/>
                <a:cs typeface="Corbel"/>
                <a:sym typeface="Corbel"/>
              </a:defRPr>
            </a:lvl3pPr>
            <a:lvl4pPr indent="-368300" lvl="3" marL="1828800" marR="0" rtl="0" algn="l">
              <a:spcBef>
                <a:spcPts val="440"/>
              </a:spcBef>
              <a:spcAft>
                <a:spcPts val="0"/>
              </a:spcAft>
              <a:buClr>
                <a:srgbClr val="F1DFE9"/>
              </a:buClr>
              <a:buSzPts val="2200"/>
              <a:buFont typeface="Arial"/>
              <a:buChar char="•"/>
              <a:defRPr b="0" i="0" sz="2200" u="none" cap="none" strike="noStrike">
                <a:solidFill>
                  <a:schemeClr val="lt1"/>
                </a:solidFill>
                <a:latin typeface="Corbel"/>
                <a:ea typeface="Corbel"/>
                <a:cs typeface="Corbel"/>
                <a:sym typeface="Corbel"/>
              </a:defRPr>
            </a:lvl4pPr>
            <a:lvl5pPr indent="-292100" lvl="4" marL="2286000" marR="0" rtl="0" algn="l">
              <a:spcBef>
                <a:spcPts val="400"/>
              </a:spcBef>
              <a:spcAft>
                <a:spcPts val="0"/>
              </a:spcAft>
              <a:buClr>
                <a:srgbClr val="92406E"/>
              </a:buClr>
              <a:buSzPts val="1000"/>
              <a:buFont typeface="Noto Sans Symbols"/>
              <a:buChar char="■"/>
              <a:defRPr b="0" i="0" sz="2000" u="none" cap="none" strike="noStrike">
                <a:solidFill>
                  <a:schemeClr val="lt1"/>
                </a:solidFill>
                <a:latin typeface="Corbel"/>
                <a:ea typeface="Corbel"/>
                <a:cs typeface="Corbel"/>
                <a:sym typeface="Corbel"/>
              </a:defRPr>
            </a:lvl5pPr>
            <a:lvl6pPr indent="-342900" lvl="5" marL="2743200" marR="0" rtl="0" algn="l">
              <a:spcBef>
                <a:spcPts val="360"/>
              </a:spcBef>
              <a:spcAft>
                <a:spcPts val="0"/>
              </a:spcAft>
              <a:buClr>
                <a:schemeClr val="accent3"/>
              </a:buClr>
              <a:buSzPts val="1800"/>
              <a:buFont typeface="Noto Sans Symbols"/>
              <a:buChar char="●"/>
              <a:defRPr b="0" i="0" sz="1800" u="none" cap="none" strike="noStrike">
                <a:solidFill>
                  <a:schemeClr val="lt1"/>
                </a:solidFill>
                <a:latin typeface="Corbel"/>
                <a:ea typeface="Corbel"/>
                <a:cs typeface="Corbel"/>
                <a:sym typeface="Corbel"/>
              </a:defRPr>
            </a:lvl6pPr>
            <a:lvl7pPr indent="-330200" lvl="6" marL="3200400" marR="0" rtl="0" algn="l">
              <a:spcBef>
                <a:spcPts val="320"/>
              </a:spcBef>
              <a:spcAft>
                <a:spcPts val="0"/>
              </a:spcAft>
              <a:buClr>
                <a:schemeClr val="accent4"/>
              </a:buClr>
              <a:buSzPts val="1600"/>
              <a:buFont typeface="Noto Sans Symbols"/>
              <a:buChar char="●"/>
              <a:defRPr b="0" i="0" sz="1600" u="none" cap="none" strike="noStrike">
                <a:solidFill>
                  <a:schemeClr val="lt1"/>
                </a:solidFill>
                <a:latin typeface="Corbel"/>
                <a:ea typeface="Corbel"/>
                <a:cs typeface="Corbel"/>
                <a:sym typeface="Corbel"/>
              </a:defRPr>
            </a:lvl7pPr>
            <a:lvl8pPr indent="-330200" lvl="7" marL="3657600" marR="0" rtl="0" algn="l">
              <a:spcBef>
                <a:spcPts val="320"/>
              </a:spcBef>
              <a:spcAft>
                <a:spcPts val="0"/>
              </a:spcAft>
              <a:buClr>
                <a:schemeClr val="accent4"/>
              </a:buClr>
              <a:buSzPts val="1600"/>
              <a:buFont typeface="Noto Sans Symbols"/>
              <a:buChar char="●"/>
              <a:defRPr b="0" i="0" sz="1600" u="none" cap="none" strike="noStrike">
                <a:solidFill>
                  <a:schemeClr val="lt1"/>
                </a:solidFill>
                <a:latin typeface="Corbel"/>
                <a:ea typeface="Corbel"/>
                <a:cs typeface="Corbel"/>
                <a:sym typeface="Corbel"/>
              </a:defRPr>
            </a:lvl8pPr>
            <a:lvl9pPr indent="-330200" lvl="8" marL="4114800" marR="0" rtl="0" algn="l">
              <a:spcBef>
                <a:spcPts val="320"/>
              </a:spcBef>
              <a:spcAft>
                <a:spcPts val="0"/>
              </a:spcAft>
              <a:buClr>
                <a:schemeClr val="accent4"/>
              </a:buClr>
              <a:buSzPts val="1600"/>
              <a:buFont typeface="Noto Sans Symbols"/>
              <a:buChar char="●"/>
              <a:defRPr b="0" i="0" sz="1600" u="none" cap="none" strike="noStrike">
                <a:solidFill>
                  <a:schemeClr val="lt1"/>
                </a:solidFill>
                <a:latin typeface="Corbel"/>
                <a:ea typeface="Corbel"/>
                <a:cs typeface="Corbel"/>
                <a:sym typeface="Corbel"/>
              </a:defRPr>
            </a:lvl9pPr>
          </a:lstStyle>
          <a:p/>
        </p:txBody>
      </p:sp>
      <p:sp>
        <p:nvSpPr>
          <p:cNvPr id="126" name="Google Shape;126;p64"/>
          <p:cNvSpPr txBox="1"/>
          <p:nvPr>
            <p:ph idx="10" type="dt"/>
          </p:nvPr>
        </p:nvSpPr>
        <p:spPr>
          <a:xfrm>
            <a:off x="6477000" y="6421437"/>
            <a:ext cx="2133600" cy="365125"/>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SzPts val="1400"/>
              <a:buNone/>
              <a:defRPr b="0" i="0" sz="2400" u="none">
                <a:solidFill>
                  <a:schemeClr val="lt1"/>
                </a:solidFill>
                <a:latin typeface="Times New Roman"/>
                <a:ea typeface="Times New Roman"/>
                <a:cs typeface="Times New Roman"/>
                <a:sym typeface="Times New Roman"/>
              </a:defRPr>
            </a:lvl1pPr>
            <a:lvl2pPr lvl="1" marR="0" rtl="0" algn="l">
              <a:lnSpc>
                <a:spcPct val="100000"/>
              </a:lnSpc>
              <a:spcBef>
                <a:spcPts val="0"/>
              </a:spcBef>
              <a:spcAft>
                <a:spcPts val="0"/>
              </a:spcAft>
              <a:buSzPts val="1400"/>
              <a:buNone/>
              <a:defRPr b="0" i="0" sz="2400" u="none" cap="none" strike="noStrike">
                <a:solidFill>
                  <a:schemeClr val="lt1"/>
                </a:solidFill>
                <a:latin typeface="Times New Roman"/>
                <a:ea typeface="Times New Roman"/>
                <a:cs typeface="Times New Roman"/>
                <a:sym typeface="Times New Roman"/>
              </a:defRPr>
            </a:lvl2pPr>
            <a:lvl3pPr lvl="2" marR="0" rtl="0" algn="l">
              <a:lnSpc>
                <a:spcPct val="100000"/>
              </a:lnSpc>
              <a:spcBef>
                <a:spcPts val="0"/>
              </a:spcBef>
              <a:spcAft>
                <a:spcPts val="0"/>
              </a:spcAft>
              <a:buSzPts val="1400"/>
              <a:buNone/>
              <a:defRPr b="0" i="0" sz="2400" u="none" cap="none" strike="noStrike">
                <a:solidFill>
                  <a:schemeClr val="lt1"/>
                </a:solidFill>
                <a:latin typeface="Times New Roman"/>
                <a:ea typeface="Times New Roman"/>
                <a:cs typeface="Times New Roman"/>
                <a:sym typeface="Times New Roman"/>
              </a:defRPr>
            </a:lvl3pPr>
            <a:lvl4pPr lvl="3" marR="0" rtl="0" algn="l">
              <a:lnSpc>
                <a:spcPct val="100000"/>
              </a:lnSpc>
              <a:spcBef>
                <a:spcPts val="0"/>
              </a:spcBef>
              <a:spcAft>
                <a:spcPts val="0"/>
              </a:spcAft>
              <a:buSzPts val="1400"/>
              <a:buNone/>
              <a:defRPr b="0" i="0" sz="2400" u="none" cap="none" strike="noStrike">
                <a:solidFill>
                  <a:schemeClr val="lt1"/>
                </a:solidFill>
                <a:latin typeface="Times New Roman"/>
                <a:ea typeface="Times New Roman"/>
                <a:cs typeface="Times New Roman"/>
                <a:sym typeface="Times New Roman"/>
              </a:defRPr>
            </a:lvl4pPr>
            <a:lvl5pPr lvl="4" marR="0" rtl="0" algn="l">
              <a:lnSpc>
                <a:spcPct val="100000"/>
              </a:lnSpc>
              <a:spcBef>
                <a:spcPts val="0"/>
              </a:spcBef>
              <a:spcAft>
                <a:spcPts val="0"/>
              </a:spcAft>
              <a:buSzPts val="1400"/>
              <a:buNone/>
              <a:defRPr b="0" i="0" sz="2400" u="none" cap="none" strike="noStrike">
                <a:solidFill>
                  <a:schemeClr val="lt1"/>
                </a:solidFill>
                <a:latin typeface="Times New Roman"/>
                <a:ea typeface="Times New Roman"/>
                <a:cs typeface="Times New Roman"/>
                <a:sym typeface="Times New Roman"/>
              </a:defRPr>
            </a:lvl5pPr>
            <a:lvl6pPr lvl="5" marR="0" rtl="0" algn="l">
              <a:lnSpc>
                <a:spcPct val="100000"/>
              </a:lnSpc>
              <a:spcBef>
                <a:spcPts val="0"/>
              </a:spcBef>
              <a:spcAft>
                <a:spcPts val="0"/>
              </a:spcAft>
              <a:buSzPts val="1400"/>
              <a:buNone/>
              <a:defRPr b="0" i="0" sz="2400" u="none" cap="none" strike="noStrike">
                <a:solidFill>
                  <a:schemeClr val="lt1"/>
                </a:solidFill>
                <a:latin typeface="Times New Roman"/>
                <a:ea typeface="Times New Roman"/>
                <a:cs typeface="Times New Roman"/>
                <a:sym typeface="Times New Roman"/>
              </a:defRPr>
            </a:lvl6pPr>
            <a:lvl7pPr lvl="6" marR="0" rtl="0" algn="l">
              <a:lnSpc>
                <a:spcPct val="100000"/>
              </a:lnSpc>
              <a:spcBef>
                <a:spcPts val="0"/>
              </a:spcBef>
              <a:spcAft>
                <a:spcPts val="0"/>
              </a:spcAft>
              <a:buSzPts val="1400"/>
              <a:buNone/>
              <a:defRPr b="0" i="0" sz="2400" u="none" cap="none" strike="noStrike">
                <a:solidFill>
                  <a:schemeClr val="lt1"/>
                </a:solidFill>
                <a:latin typeface="Times New Roman"/>
                <a:ea typeface="Times New Roman"/>
                <a:cs typeface="Times New Roman"/>
                <a:sym typeface="Times New Roman"/>
              </a:defRPr>
            </a:lvl7pPr>
            <a:lvl8pPr lvl="7" marR="0" rtl="0" algn="l">
              <a:lnSpc>
                <a:spcPct val="100000"/>
              </a:lnSpc>
              <a:spcBef>
                <a:spcPts val="0"/>
              </a:spcBef>
              <a:spcAft>
                <a:spcPts val="0"/>
              </a:spcAft>
              <a:buSzPts val="1400"/>
              <a:buNone/>
              <a:defRPr b="0" i="0" sz="2400" u="none" cap="none" strike="noStrike">
                <a:solidFill>
                  <a:schemeClr val="lt1"/>
                </a:solidFill>
                <a:latin typeface="Times New Roman"/>
                <a:ea typeface="Times New Roman"/>
                <a:cs typeface="Times New Roman"/>
                <a:sym typeface="Times New Roman"/>
              </a:defRPr>
            </a:lvl8pPr>
            <a:lvl9pPr lvl="8" marR="0" rtl="0" algn="l">
              <a:lnSpc>
                <a:spcPct val="100000"/>
              </a:lnSpc>
              <a:spcBef>
                <a:spcPts val="0"/>
              </a:spcBef>
              <a:spcAft>
                <a:spcPts val="0"/>
              </a:spcAft>
              <a:buSzPts val="1400"/>
              <a:buNone/>
              <a:defRPr b="0" i="0" sz="2400" u="none" cap="none" strike="noStrike">
                <a:solidFill>
                  <a:schemeClr val="lt1"/>
                </a:solidFill>
                <a:latin typeface="Times New Roman"/>
                <a:ea typeface="Times New Roman"/>
                <a:cs typeface="Times New Roman"/>
                <a:sym typeface="Times New Roman"/>
              </a:defRPr>
            </a:lvl9pPr>
          </a:lstStyle>
          <a:p/>
        </p:txBody>
      </p:sp>
      <p:sp>
        <p:nvSpPr>
          <p:cNvPr id="127" name="Google Shape;127;p64"/>
          <p:cNvSpPr txBox="1"/>
          <p:nvPr>
            <p:ph idx="11" type="ftr"/>
          </p:nvPr>
        </p:nvSpPr>
        <p:spPr>
          <a:xfrm>
            <a:off x="914400" y="6421437"/>
            <a:ext cx="5562600" cy="365125"/>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SzPts val="1400"/>
              <a:buNone/>
              <a:defRPr b="0" i="0" sz="2400" u="none">
                <a:solidFill>
                  <a:schemeClr val="lt1"/>
                </a:solidFill>
                <a:latin typeface="Times New Roman"/>
                <a:ea typeface="Times New Roman"/>
                <a:cs typeface="Times New Roman"/>
                <a:sym typeface="Times New Roman"/>
              </a:defRPr>
            </a:lvl1pPr>
            <a:lvl2pPr lvl="1" marR="0" rtl="0" algn="l">
              <a:lnSpc>
                <a:spcPct val="100000"/>
              </a:lnSpc>
              <a:spcBef>
                <a:spcPts val="0"/>
              </a:spcBef>
              <a:spcAft>
                <a:spcPts val="0"/>
              </a:spcAft>
              <a:buSzPts val="1400"/>
              <a:buNone/>
              <a:defRPr b="0" i="0" sz="2400" u="none" cap="none" strike="noStrike">
                <a:solidFill>
                  <a:schemeClr val="lt1"/>
                </a:solidFill>
                <a:latin typeface="Times New Roman"/>
                <a:ea typeface="Times New Roman"/>
                <a:cs typeface="Times New Roman"/>
                <a:sym typeface="Times New Roman"/>
              </a:defRPr>
            </a:lvl2pPr>
            <a:lvl3pPr lvl="2" marR="0" rtl="0" algn="l">
              <a:lnSpc>
                <a:spcPct val="100000"/>
              </a:lnSpc>
              <a:spcBef>
                <a:spcPts val="0"/>
              </a:spcBef>
              <a:spcAft>
                <a:spcPts val="0"/>
              </a:spcAft>
              <a:buSzPts val="1400"/>
              <a:buNone/>
              <a:defRPr b="0" i="0" sz="2400" u="none" cap="none" strike="noStrike">
                <a:solidFill>
                  <a:schemeClr val="lt1"/>
                </a:solidFill>
                <a:latin typeface="Times New Roman"/>
                <a:ea typeface="Times New Roman"/>
                <a:cs typeface="Times New Roman"/>
                <a:sym typeface="Times New Roman"/>
              </a:defRPr>
            </a:lvl3pPr>
            <a:lvl4pPr lvl="3" marR="0" rtl="0" algn="l">
              <a:lnSpc>
                <a:spcPct val="100000"/>
              </a:lnSpc>
              <a:spcBef>
                <a:spcPts val="0"/>
              </a:spcBef>
              <a:spcAft>
                <a:spcPts val="0"/>
              </a:spcAft>
              <a:buSzPts val="1400"/>
              <a:buNone/>
              <a:defRPr b="0" i="0" sz="2400" u="none" cap="none" strike="noStrike">
                <a:solidFill>
                  <a:schemeClr val="lt1"/>
                </a:solidFill>
                <a:latin typeface="Times New Roman"/>
                <a:ea typeface="Times New Roman"/>
                <a:cs typeface="Times New Roman"/>
                <a:sym typeface="Times New Roman"/>
              </a:defRPr>
            </a:lvl4pPr>
            <a:lvl5pPr lvl="4" marR="0" rtl="0" algn="l">
              <a:lnSpc>
                <a:spcPct val="100000"/>
              </a:lnSpc>
              <a:spcBef>
                <a:spcPts val="0"/>
              </a:spcBef>
              <a:spcAft>
                <a:spcPts val="0"/>
              </a:spcAft>
              <a:buSzPts val="1400"/>
              <a:buNone/>
              <a:defRPr b="0" i="0" sz="2400" u="none" cap="none" strike="noStrike">
                <a:solidFill>
                  <a:schemeClr val="lt1"/>
                </a:solidFill>
                <a:latin typeface="Times New Roman"/>
                <a:ea typeface="Times New Roman"/>
                <a:cs typeface="Times New Roman"/>
                <a:sym typeface="Times New Roman"/>
              </a:defRPr>
            </a:lvl5pPr>
            <a:lvl6pPr lvl="5" marR="0" rtl="0" algn="l">
              <a:lnSpc>
                <a:spcPct val="100000"/>
              </a:lnSpc>
              <a:spcBef>
                <a:spcPts val="0"/>
              </a:spcBef>
              <a:spcAft>
                <a:spcPts val="0"/>
              </a:spcAft>
              <a:buSzPts val="1400"/>
              <a:buNone/>
              <a:defRPr b="0" i="0" sz="2400" u="none" cap="none" strike="noStrike">
                <a:solidFill>
                  <a:schemeClr val="lt1"/>
                </a:solidFill>
                <a:latin typeface="Times New Roman"/>
                <a:ea typeface="Times New Roman"/>
                <a:cs typeface="Times New Roman"/>
                <a:sym typeface="Times New Roman"/>
              </a:defRPr>
            </a:lvl6pPr>
            <a:lvl7pPr lvl="6" marR="0" rtl="0" algn="l">
              <a:lnSpc>
                <a:spcPct val="100000"/>
              </a:lnSpc>
              <a:spcBef>
                <a:spcPts val="0"/>
              </a:spcBef>
              <a:spcAft>
                <a:spcPts val="0"/>
              </a:spcAft>
              <a:buSzPts val="1400"/>
              <a:buNone/>
              <a:defRPr b="0" i="0" sz="2400" u="none" cap="none" strike="noStrike">
                <a:solidFill>
                  <a:schemeClr val="lt1"/>
                </a:solidFill>
                <a:latin typeface="Times New Roman"/>
                <a:ea typeface="Times New Roman"/>
                <a:cs typeface="Times New Roman"/>
                <a:sym typeface="Times New Roman"/>
              </a:defRPr>
            </a:lvl7pPr>
            <a:lvl8pPr lvl="7" marR="0" rtl="0" algn="l">
              <a:lnSpc>
                <a:spcPct val="100000"/>
              </a:lnSpc>
              <a:spcBef>
                <a:spcPts val="0"/>
              </a:spcBef>
              <a:spcAft>
                <a:spcPts val="0"/>
              </a:spcAft>
              <a:buSzPts val="1400"/>
              <a:buNone/>
              <a:defRPr b="0" i="0" sz="2400" u="none" cap="none" strike="noStrike">
                <a:solidFill>
                  <a:schemeClr val="lt1"/>
                </a:solidFill>
                <a:latin typeface="Times New Roman"/>
                <a:ea typeface="Times New Roman"/>
                <a:cs typeface="Times New Roman"/>
                <a:sym typeface="Times New Roman"/>
              </a:defRPr>
            </a:lvl8pPr>
            <a:lvl9pPr lvl="8" marR="0" rtl="0" algn="l">
              <a:lnSpc>
                <a:spcPct val="100000"/>
              </a:lnSpc>
              <a:spcBef>
                <a:spcPts val="0"/>
              </a:spcBef>
              <a:spcAft>
                <a:spcPts val="0"/>
              </a:spcAft>
              <a:buSzPts val="1400"/>
              <a:buNone/>
              <a:defRPr b="0" i="0" sz="2400" u="none" cap="none" strike="noStrike">
                <a:solidFill>
                  <a:schemeClr val="lt1"/>
                </a:solidFill>
                <a:latin typeface="Times New Roman"/>
                <a:ea typeface="Times New Roman"/>
                <a:cs typeface="Times New Roman"/>
                <a:sym typeface="Times New Roman"/>
              </a:defRPr>
            </a:lvl9pPr>
          </a:lstStyle>
          <a:p/>
        </p:txBody>
      </p:sp>
      <p:sp>
        <p:nvSpPr>
          <p:cNvPr id="128" name="Google Shape;128;p64"/>
          <p:cNvSpPr txBox="1"/>
          <p:nvPr>
            <p:ph idx="12" type="sldNum"/>
          </p:nvPr>
        </p:nvSpPr>
        <p:spPr>
          <a:xfrm>
            <a:off x="8610600" y="6421437"/>
            <a:ext cx="457200" cy="365125"/>
          </a:xfrm>
          <a:prstGeom prst="rect">
            <a:avLst/>
          </a:prstGeom>
          <a:noFill/>
          <a:ln>
            <a:noFill/>
          </a:ln>
        </p:spPr>
        <p:txBody>
          <a:bodyPr anchorCtr="0" anchor="b" bIns="45700" lIns="91425" spcFirstLastPara="1" rIns="91425" wrap="square" tIns="45700">
            <a:noAutofit/>
          </a:bodyPr>
          <a:lstStyle>
            <a:lvl1pPr indent="0" lvl="0" marL="0" marR="0" rtl="0" algn="l">
              <a:lnSpc>
                <a:spcPct val="100000"/>
              </a:lnSpc>
              <a:spcBef>
                <a:spcPts val="0"/>
              </a:spcBef>
              <a:spcAft>
                <a:spcPts val="0"/>
              </a:spcAft>
              <a:buClr>
                <a:schemeClr val="lt2"/>
              </a:buClr>
              <a:buSzPts val="1200"/>
              <a:buFont typeface="Times New Roman"/>
              <a:buNone/>
              <a:defRPr b="0" i="0" sz="1200" u="none">
                <a:solidFill>
                  <a:schemeClr val="lt2"/>
                </a:solidFill>
                <a:latin typeface="Times New Roman"/>
                <a:ea typeface="Times New Roman"/>
                <a:cs typeface="Times New Roman"/>
                <a:sym typeface="Times New Roman"/>
              </a:defRPr>
            </a:lvl1pPr>
            <a:lvl2pPr indent="0" lvl="1" marL="0" marR="0" rtl="0" algn="l">
              <a:lnSpc>
                <a:spcPct val="100000"/>
              </a:lnSpc>
              <a:spcBef>
                <a:spcPts val="0"/>
              </a:spcBef>
              <a:spcAft>
                <a:spcPts val="0"/>
              </a:spcAft>
              <a:buClr>
                <a:schemeClr val="lt2"/>
              </a:buClr>
              <a:buSzPts val="1200"/>
              <a:buFont typeface="Times New Roman"/>
              <a:buNone/>
              <a:defRPr b="0" i="0" sz="1200" u="none">
                <a:solidFill>
                  <a:schemeClr val="lt2"/>
                </a:solidFill>
                <a:latin typeface="Times New Roman"/>
                <a:ea typeface="Times New Roman"/>
                <a:cs typeface="Times New Roman"/>
                <a:sym typeface="Times New Roman"/>
              </a:defRPr>
            </a:lvl2pPr>
            <a:lvl3pPr indent="0" lvl="2" marL="0" marR="0" rtl="0" algn="l">
              <a:lnSpc>
                <a:spcPct val="100000"/>
              </a:lnSpc>
              <a:spcBef>
                <a:spcPts val="0"/>
              </a:spcBef>
              <a:spcAft>
                <a:spcPts val="0"/>
              </a:spcAft>
              <a:buClr>
                <a:schemeClr val="lt2"/>
              </a:buClr>
              <a:buSzPts val="1200"/>
              <a:buFont typeface="Times New Roman"/>
              <a:buNone/>
              <a:defRPr b="0" i="0" sz="1200" u="none">
                <a:solidFill>
                  <a:schemeClr val="lt2"/>
                </a:solidFill>
                <a:latin typeface="Times New Roman"/>
                <a:ea typeface="Times New Roman"/>
                <a:cs typeface="Times New Roman"/>
                <a:sym typeface="Times New Roman"/>
              </a:defRPr>
            </a:lvl3pPr>
            <a:lvl4pPr indent="0" lvl="3" marL="0" marR="0" rtl="0" algn="l">
              <a:lnSpc>
                <a:spcPct val="100000"/>
              </a:lnSpc>
              <a:spcBef>
                <a:spcPts val="0"/>
              </a:spcBef>
              <a:spcAft>
                <a:spcPts val="0"/>
              </a:spcAft>
              <a:buClr>
                <a:schemeClr val="lt2"/>
              </a:buClr>
              <a:buSzPts val="1200"/>
              <a:buFont typeface="Times New Roman"/>
              <a:buNone/>
              <a:defRPr b="0" i="0" sz="1200" u="none">
                <a:solidFill>
                  <a:schemeClr val="lt2"/>
                </a:solidFill>
                <a:latin typeface="Times New Roman"/>
                <a:ea typeface="Times New Roman"/>
                <a:cs typeface="Times New Roman"/>
                <a:sym typeface="Times New Roman"/>
              </a:defRPr>
            </a:lvl4pPr>
            <a:lvl5pPr indent="0" lvl="4" marL="0" marR="0" rtl="0" algn="l">
              <a:lnSpc>
                <a:spcPct val="100000"/>
              </a:lnSpc>
              <a:spcBef>
                <a:spcPts val="0"/>
              </a:spcBef>
              <a:spcAft>
                <a:spcPts val="0"/>
              </a:spcAft>
              <a:buClr>
                <a:schemeClr val="lt2"/>
              </a:buClr>
              <a:buSzPts val="1200"/>
              <a:buFont typeface="Times New Roman"/>
              <a:buNone/>
              <a:defRPr b="0" i="0" sz="1200" u="none">
                <a:solidFill>
                  <a:schemeClr val="lt2"/>
                </a:solidFill>
                <a:latin typeface="Times New Roman"/>
                <a:ea typeface="Times New Roman"/>
                <a:cs typeface="Times New Roman"/>
                <a:sym typeface="Times New Roman"/>
              </a:defRPr>
            </a:lvl5pPr>
            <a:lvl6pPr indent="0" lvl="5" marL="0" marR="0" rtl="0" algn="l">
              <a:lnSpc>
                <a:spcPct val="100000"/>
              </a:lnSpc>
              <a:spcBef>
                <a:spcPts val="0"/>
              </a:spcBef>
              <a:spcAft>
                <a:spcPts val="0"/>
              </a:spcAft>
              <a:buClr>
                <a:schemeClr val="lt2"/>
              </a:buClr>
              <a:buSzPts val="1200"/>
              <a:buFont typeface="Times New Roman"/>
              <a:buNone/>
              <a:defRPr b="0" i="0" sz="1200" u="none">
                <a:solidFill>
                  <a:schemeClr val="lt2"/>
                </a:solidFill>
                <a:latin typeface="Times New Roman"/>
                <a:ea typeface="Times New Roman"/>
                <a:cs typeface="Times New Roman"/>
                <a:sym typeface="Times New Roman"/>
              </a:defRPr>
            </a:lvl6pPr>
            <a:lvl7pPr indent="0" lvl="6" marL="0" marR="0" rtl="0" algn="l">
              <a:lnSpc>
                <a:spcPct val="100000"/>
              </a:lnSpc>
              <a:spcBef>
                <a:spcPts val="0"/>
              </a:spcBef>
              <a:spcAft>
                <a:spcPts val="0"/>
              </a:spcAft>
              <a:buClr>
                <a:schemeClr val="lt2"/>
              </a:buClr>
              <a:buSzPts val="1200"/>
              <a:buFont typeface="Times New Roman"/>
              <a:buNone/>
              <a:defRPr b="0" i="0" sz="1200" u="none">
                <a:solidFill>
                  <a:schemeClr val="lt2"/>
                </a:solidFill>
                <a:latin typeface="Times New Roman"/>
                <a:ea typeface="Times New Roman"/>
                <a:cs typeface="Times New Roman"/>
                <a:sym typeface="Times New Roman"/>
              </a:defRPr>
            </a:lvl7pPr>
            <a:lvl8pPr indent="0" lvl="7" marL="0" marR="0" rtl="0" algn="l">
              <a:lnSpc>
                <a:spcPct val="100000"/>
              </a:lnSpc>
              <a:spcBef>
                <a:spcPts val="0"/>
              </a:spcBef>
              <a:spcAft>
                <a:spcPts val="0"/>
              </a:spcAft>
              <a:buClr>
                <a:schemeClr val="lt2"/>
              </a:buClr>
              <a:buSzPts val="1200"/>
              <a:buFont typeface="Times New Roman"/>
              <a:buNone/>
              <a:defRPr b="0" i="0" sz="1200" u="none">
                <a:solidFill>
                  <a:schemeClr val="lt2"/>
                </a:solidFill>
                <a:latin typeface="Times New Roman"/>
                <a:ea typeface="Times New Roman"/>
                <a:cs typeface="Times New Roman"/>
                <a:sym typeface="Times New Roman"/>
              </a:defRPr>
            </a:lvl8pPr>
            <a:lvl9pPr indent="0" lvl="8" marL="0" marR="0" rtl="0" algn="l">
              <a:lnSpc>
                <a:spcPct val="100000"/>
              </a:lnSpc>
              <a:spcBef>
                <a:spcPts val="0"/>
              </a:spcBef>
              <a:spcAft>
                <a:spcPts val="0"/>
              </a:spcAft>
              <a:buClr>
                <a:schemeClr val="lt2"/>
              </a:buClr>
              <a:buSzPts val="1200"/>
              <a:buFont typeface="Times New Roman"/>
              <a:buNone/>
              <a:defRPr b="0" i="0" sz="1200" u="none">
                <a:solidFill>
                  <a:schemeClr val="lt2"/>
                </a:solidFill>
                <a:latin typeface="Times New Roman"/>
                <a:ea typeface="Times New Roman"/>
                <a:cs typeface="Times New Roman"/>
                <a:sym typeface="Times New Roman"/>
              </a:defRPr>
            </a:lvl9pPr>
          </a:lstStyle>
          <a:p>
            <a:pPr indent="0" lvl="0" marL="0" rtl="0" algn="l">
              <a:spcBef>
                <a:spcPts val="0"/>
              </a:spcBef>
              <a:spcAft>
                <a:spcPts val="0"/>
              </a:spcAft>
              <a:buNone/>
            </a:pPr>
            <a:fld id="{00000000-1234-1234-1234-123412341234}" type="slidenum">
              <a:rPr lang="en-US"/>
              <a:t>‹#›</a:t>
            </a:fld>
            <a:endParaRPr sz="1400">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62"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000000"/>
            </a:gs>
            <a:gs pos="64999">
              <a:srgbClr val="000000"/>
            </a:gs>
            <a:gs pos="100000">
              <a:srgbClr val="803FA0"/>
            </a:gs>
          </a:gsLst>
          <a:lin ang="5400000" scaled="0"/>
        </a:gradFill>
      </p:bgPr>
    </p:bg>
    <p:spTree>
      <p:nvGrpSpPr>
        <p:cNvPr id="135" name="Shape 135"/>
        <p:cNvGrpSpPr/>
        <p:nvPr/>
      </p:nvGrpSpPr>
      <p:grpSpPr>
        <a:xfrm>
          <a:off x="0" y="0"/>
          <a:ext cx="0" cy="0"/>
          <a:chOff x="0" y="0"/>
          <a:chExt cx="0" cy="0"/>
        </a:xfrm>
      </p:grpSpPr>
      <p:sp>
        <p:nvSpPr>
          <p:cNvPr id="136" name="Google Shape;136;p66"/>
          <p:cNvSpPr txBox="1"/>
          <p:nvPr>
            <p:ph type="title"/>
          </p:nvPr>
        </p:nvSpPr>
        <p:spPr>
          <a:xfrm>
            <a:off x="914400" y="512762"/>
            <a:ext cx="7772400" cy="9144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1" i="0" sz="4000" u="none" cap="none" strike="noStrike">
                <a:solidFill>
                  <a:srgbClr val="FFFFA3"/>
                </a:solidFill>
                <a:latin typeface="Consolas"/>
                <a:ea typeface="Consolas"/>
                <a:cs typeface="Consolas"/>
                <a:sym typeface="Consolas"/>
              </a:defRPr>
            </a:lvl1pPr>
            <a:lvl2pPr lvl="1" marR="0" rtl="0" algn="l">
              <a:spcBef>
                <a:spcPts val="0"/>
              </a:spcBef>
              <a:spcAft>
                <a:spcPts val="0"/>
              </a:spcAft>
              <a:buSzPts val="1400"/>
              <a:buNone/>
              <a:defRPr b="1" i="0" sz="4000" u="none" cap="none" strike="noStrike">
                <a:solidFill>
                  <a:schemeClr val="lt1"/>
                </a:solidFill>
                <a:latin typeface="Consolas"/>
                <a:ea typeface="Consolas"/>
                <a:cs typeface="Consolas"/>
                <a:sym typeface="Consolas"/>
              </a:defRPr>
            </a:lvl2pPr>
            <a:lvl3pPr lvl="2" marR="0" rtl="0" algn="l">
              <a:spcBef>
                <a:spcPts val="0"/>
              </a:spcBef>
              <a:spcAft>
                <a:spcPts val="0"/>
              </a:spcAft>
              <a:buSzPts val="1400"/>
              <a:buNone/>
              <a:defRPr b="1" i="0" sz="4000" u="none" cap="none" strike="noStrike">
                <a:solidFill>
                  <a:schemeClr val="lt1"/>
                </a:solidFill>
                <a:latin typeface="Consolas"/>
                <a:ea typeface="Consolas"/>
                <a:cs typeface="Consolas"/>
                <a:sym typeface="Consolas"/>
              </a:defRPr>
            </a:lvl3pPr>
            <a:lvl4pPr lvl="3" marR="0" rtl="0" algn="l">
              <a:spcBef>
                <a:spcPts val="0"/>
              </a:spcBef>
              <a:spcAft>
                <a:spcPts val="0"/>
              </a:spcAft>
              <a:buSzPts val="1400"/>
              <a:buNone/>
              <a:defRPr b="1" i="0" sz="4000" u="none" cap="none" strike="noStrike">
                <a:solidFill>
                  <a:schemeClr val="lt1"/>
                </a:solidFill>
                <a:latin typeface="Consolas"/>
                <a:ea typeface="Consolas"/>
                <a:cs typeface="Consolas"/>
                <a:sym typeface="Consolas"/>
              </a:defRPr>
            </a:lvl4pPr>
            <a:lvl5pPr lvl="4" marR="0" rtl="0" algn="l">
              <a:spcBef>
                <a:spcPts val="0"/>
              </a:spcBef>
              <a:spcAft>
                <a:spcPts val="0"/>
              </a:spcAft>
              <a:buSzPts val="1400"/>
              <a:buNone/>
              <a:defRPr b="1" i="0" sz="4000" u="none" cap="none" strike="noStrike">
                <a:solidFill>
                  <a:schemeClr val="lt1"/>
                </a:solidFill>
                <a:latin typeface="Consolas"/>
                <a:ea typeface="Consolas"/>
                <a:cs typeface="Consolas"/>
                <a:sym typeface="Consolas"/>
              </a:defRPr>
            </a:lvl5pPr>
            <a:lvl6pPr lvl="5" marR="0" rtl="0" algn="l">
              <a:spcBef>
                <a:spcPts val="0"/>
              </a:spcBef>
              <a:spcAft>
                <a:spcPts val="0"/>
              </a:spcAft>
              <a:buSzPts val="1400"/>
              <a:buNone/>
              <a:defRPr b="1" i="0" sz="4000" u="none" cap="none" strike="noStrike">
                <a:solidFill>
                  <a:schemeClr val="lt1"/>
                </a:solidFill>
                <a:latin typeface="Consolas"/>
                <a:ea typeface="Consolas"/>
                <a:cs typeface="Consolas"/>
                <a:sym typeface="Consolas"/>
              </a:defRPr>
            </a:lvl6pPr>
            <a:lvl7pPr lvl="6" marR="0" rtl="0" algn="l">
              <a:spcBef>
                <a:spcPts val="0"/>
              </a:spcBef>
              <a:spcAft>
                <a:spcPts val="0"/>
              </a:spcAft>
              <a:buSzPts val="1400"/>
              <a:buNone/>
              <a:defRPr b="1" i="0" sz="4000" u="none" cap="none" strike="noStrike">
                <a:solidFill>
                  <a:schemeClr val="lt1"/>
                </a:solidFill>
                <a:latin typeface="Consolas"/>
                <a:ea typeface="Consolas"/>
                <a:cs typeface="Consolas"/>
                <a:sym typeface="Consolas"/>
              </a:defRPr>
            </a:lvl7pPr>
            <a:lvl8pPr lvl="7" marR="0" rtl="0" algn="l">
              <a:spcBef>
                <a:spcPts val="0"/>
              </a:spcBef>
              <a:spcAft>
                <a:spcPts val="0"/>
              </a:spcAft>
              <a:buSzPts val="1400"/>
              <a:buNone/>
              <a:defRPr b="1" i="0" sz="4000" u="none" cap="none" strike="noStrike">
                <a:solidFill>
                  <a:schemeClr val="lt1"/>
                </a:solidFill>
                <a:latin typeface="Consolas"/>
                <a:ea typeface="Consolas"/>
                <a:cs typeface="Consolas"/>
                <a:sym typeface="Consolas"/>
              </a:defRPr>
            </a:lvl8pPr>
            <a:lvl9pPr lvl="8" marR="0" rtl="0" algn="l">
              <a:spcBef>
                <a:spcPts val="0"/>
              </a:spcBef>
              <a:spcAft>
                <a:spcPts val="0"/>
              </a:spcAft>
              <a:buSzPts val="1400"/>
              <a:buNone/>
              <a:defRPr b="1" i="0" sz="4000" u="none" cap="none" strike="noStrike">
                <a:solidFill>
                  <a:schemeClr val="lt1"/>
                </a:solidFill>
                <a:latin typeface="Consolas"/>
                <a:ea typeface="Consolas"/>
                <a:cs typeface="Consolas"/>
                <a:sym typeface="Consolas"/>
              </a:defRPr>
            </a:lvl9pPr>
          </a:lstStyle>
          <a:p/>
        </p:txBody>
      </p:sp>
      <p:sp>
        <p:nvSpPr>
          <p:cNvPr id="137" name="Google Shape;137;p66"/>
          <p:cNvSpPr txBox="1"/>
          <p:nvPr>
            <p:ph idx="1" type="body"/>
          </p:nvPr>
        </p:nvSpPr>
        <p:spPr>
          <a:xfrm>
            <a:off x="914400" y="1571625"/>
            <a:ext cx="7772400" cy="4784725"/>
          </a:xfrm>
          <a:prstGeom prst="rect">
            <a:avLst/>
          </a:prstGeom>
          <a:noFill/>
          <a:ln>
            <a:noFill/>
          </a:ln>
        </p:spPr>
        <p:txBody>
          <a:bodyPr anchorCtr="0" anchor="t" bIns="45700" lIns="91425" spcFirstLastPara="1" rIns="91425" wrap="square" tIns="45700">
            <a:noAutofit/>
          </a:bodyPr>
          <a:lstStyle>
            <a:lvl1pPr indent="-390525" lvl="0" marL="457200" marR="0" rtl="0" algn="l">
              <a:spcBef>
                <a:spcPts val="700"/>
              </a:spcBef>
              <a:spcAft>
                <a:spcPts val="0"/>
              </a:spcAft>
              <a:buClr>
                <a:srgbClr val="92406E"/>
              </a:buClr>
              <a:buSzPts val="2550"/>
              <a:buFont typeface="Noto Sans Symbols"/>
              <a:buChar char="🞕"/>
              <a:defRPr b="0" i="0" sz="3000" u="none" cap="none" strike="noStrike">
                <a:solidFill>
                  <a:schemeClr val="lt1"/>
                </a:solidFill>
                <a:latin typeface="Corbel"/>
                <a:ea typeface="Corbel"/>
                <a:cs typeface="Corbel"/>
                <a:sym typeface="Corbel"/>
              </a:defRPr>
            </a:lvl1pPr>
            <a:lvl2pPr indent="-360680" lvl="1" marL="914400" marR="0" rtl="0" algn="l">
              <a:spcBef>
                <a:spcPts val="520"/>
              </a:spcBef>
              <a:spcAft>
                <a:spcPts val="0"/>
              </a:spcAft>
              <a:buClr>
                <a:srgbClr val="D59FBD"/>
              </a:buClr>
              <a:buSzPts val="2080"/>
              <a:buFont typeface="Noto Sans Symbols"/>
              <a:buChar char="●"/>
              <a:defRPr b="0" i="0" sz="2600" u="none" cap="none" strike="noStrike">
                <a:solidFill>
                  <a:schemeClr val="lt1"/>
                </a:solidFill>
                <a:latin typeface="Corbel"/>
                <a:ea typeface="Corbel"/>
                <a:cs typeface="Corbel"/>
                <a:sym typeface="Corbel"/>
              </a:defRPr>
            </a:lvl2pPr>
            <a:lvl3pPr indent="-327660" lvl="2" marL="1371600" marR="0" rtl="0" algn="l">
              <a:spcBef>
                <a:spcPts val="480"/>
              </a:spcBef>
              <a:spcAft>
                <a:spcPts val="0"/>
              </a:spcAft>
              <a:buClr>
                <a:srgbClr val="E3BFD3"/>
              </a:buClr>
              <a:buSzPts val="1560"/>
              <a:buFont typeface="Noto Sans Symbols"/>
              <a:buChar char="🞔"/>
              <a:defRPr b="0" i="0" sz="2400" u="none" cap="none" strike="noStrike">
                <a:solidFill>
                  <a:schemeClr val="lt1"/>
                </a:solidFill>
                <a:latin typeface="Corbel"/>
                <a:ea typeface="Corbel"/>
                <a:cs typeface="Corbel"/>
                <a:sym typeface="Corbel"/>
              </a:defRPr>
            </a:lvl3pPr>
            <a:lvl4pPr indent="-368300" lvl="3" marL="1828800" marR="0" rtl="0" algn="l">
              <a:spcBef>
                <a:spcPts val="440"/>
              </a:spcBef>
              <a:spcAft>
                <a:spcPts val="0"/>
              </a:spcAft>
              <a:buClr>
                <a:srgbClr val="F1DFE9"/>
              </a:buClr>
              <a:buSzPts val="2200"/>
              <a:buFont typeface="Arial"/>
              <a:buChar char="•"/>
              <a:defRPr b="0" i="0" sz="2200" u="none" cap="none" strike="noStrike">
                <a:solidFill>
                  <a:schemeClr val="lt1"/>
                </a:solidFill>
                <a:latin typeface="Corbel"/>
                <a:ea typeface="Corbel"/>
                <a:cs typeface="Corbel"/>
                <a:sym typeface="Corbel"/>
              </a:defRPr>
            </a:lvl4pPr>
            <a:lvl5pPr indent="-292100" lvl="4" marL="2286000" marR="0" rtl="0" algn="l">
              <a:spcBef>
                <a:spcPts val="400"/>
              </a:spcBef>
              <a:spcAft>
                <a:spcPts val="0"/>
              </a:spcAft>
              <a:buClr>
                <a:srgbClr val="92406E"/>
              </a:buClr>
              <a:buSzPts val="1000"/>
              <a:buFont typeface="Noto Sans Symbols"/>
              <a:buChar char="■"/>
              <a:defRPr b="0" i="0" sz="2000" u="none" cap="none" strike="noStrike">
                <a:solidFill>
                  <a:schemeClr val="lt1"/>
                </a:solidFill>
                <a:latin typeface="Corbel"/>
                <a:ea typeface="Corbel"/>
                <a:cs typeface="Corbel"/>
                <a:sym typeface="Corbel"/>
              </a:defRPr>
            </a:lvl5pPr>
            <a:lvl6pPr indent="-342900" lvl="5" marL="2743200" marR="0" rtl="0" algn="l">
              <a:spcBef>
                <a:spcPts val="360"/>
              </a:spcBef>
              <a:spcAft>
                <a:spcPts val="0"/>
              </a:spcAft>
              <a:buClr>
                <a:schemeClr val="accent3"/>
              </a:buClr>
              <a:buSzPts val="1800"/>
              <a:buFont typeface="Noto Sans Symbols"/>
              <a:buChar char="●"/>
              <a:defRPr b="0" i="0" sz="1800" u="none" cap="none" strike="noStrike">
                <a:solidFill>
                  <a:schemeClr val="lt1"/>
                </a:solidFill>
                <a:latin typeface="Corbel"/>
                <a:ea typeface="Corbel"/>
                <a:cs typeface="Corbel"/>
                <a:sym typeface="Corbel"/>
              </a:defRPr>
            </a:lvl6pPr>
            <a:lvl7pPr indent="-330200" lvl="6" marL="3200400" marR="0" rtl="0" algn="l">
              <a:spcBef>
                <a:spcPts val="320"/>
              </a:spcBef>
              <a:spcAft>
                <a:spcPts val="0"/>
              </a:spcAft>
              <a:buClr>
                <a:schemeClr val="accent4"/>
              </a:buClr>
              <a:buSzPts val="1600"/>
              <a:buFont typeface="Noto Sans Symbols"/>
              <a:buChar char="●"/>
              <a:defRPr b="0" i="0" sz="1600" u="none" cap="none" strike="noStrike">
                <a:solidFill>
                  <a:schemeClr val="lt1"/>
                </a:solidFill>
                <a:latin typeface="Corbel"/>
                <a:ea typeface="Corbel"/>
                <a:cs typeface="Corbel"/>
                <a:sym typeface="Corbel"/>
              </a:defRPr>
            </a:lvl7pPr>
            <a:lvl8pPr indent="-330200" lvl="7" marL="3657600" marR="0" rtl="0" algn="l">
              <a:spcBef>
                <a:spcPts val="320"/>
              </a:spcBef>
              <a:spcAft>
                <a:spcPts val="0"/>
              </a:spcAft>
              <a:buClr>
                <a:schemeClr val="accent4"/>
              </a:buClr>
              <a:buSzPts val="1600"/>
              <a:buFont typeface="Noto Sans Symbols"/>
              <a:buChar char="●"/>
              <a:defRPr b="0" i="0" sz="1600" u="none" cap="none" strike="noStrike">
                <a:solidFill>
                  <a:schemeClr val="lt1"/>
                </a:solidFill>
                <a:latin typeface="Corbel"/>
                <a:ea typeface="Corbel"/>
                <a:cs typeface="Corbel"/>
                <a:sym typeface="Corbel"/>
              </a:defRPr>
            </a:lvl8pPr>
            <a:lvl9pPr indent="-330200" lvl="8" marL="4114800" marR="0" rtl="0" algn="l">
              <a:spcBef>
                <a:spcPts val="320"/>
              </a:spcBef>
              <a:spcAft>
                <a:spcPts val="0"/>
              </a:spcAft>
              <a:buClr>
                <a:schemeClr val="accent4"/>
              </a:buClr>
              <a:buSzPts val="1600"/>
              <a:buFont typeface="Noto Sans Symbols"/>
              <a:buChar char="●"/>
              <a:defRPr b="0" i="0" sz="1600" u="none" cap="none" strike="noStrike">
                <a:solidFill>
                  <a:schemeClr val="lt1"/>
                </a:solidFill>
                <a:latin typeface="Corbel"/>
                <a:ea typeface="Corbel"/>
                <a:cs typeface="Corbel"/>
                <a:sym typeface="Corbel"/>
              </a:defRPr>
            </a:lvl9pPr>
          </a:lstStyle>
          <a:p/>
        </p:txBody>
      </p:sp>
      <p:sp>
        <p:nvSpPr>
          <p:cNvPr id="138" name="Google Shape;138;p66"/>
          <p:cNvSpPr txBox="1"/>
          <p:nvPr>
            <p:ph idx="10" type="dt"/>
          </p:nvPr>
        </p:nvSpPr>
        <p:spPr>
          <a:xfrm>
            <a:off x="6477000" y="6421437"/>
            <a:ext cx="2133600" cy="365125"/>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SzPts val="1400"/>
              <a:buNone/>
              <a:defRPr b="0" i="0" sz="2400" u="none">
                <a:solidFill>
                  <a:schemeClr val="lt1"/>
                </a:solidFill>
                <a:latin typeface="Times New Roman"/>
                <a:ea typeface="Times New Roman"/>
                <a:cs typeface="Times New Roman"/>
                <a:sym typeface="Times New Roman"/>
              </a:defRPr>
            </a:lvl1pPr>
            <a:lvl2pPr lvl="1" marR="0" rtl="0" algn="l">
              <a:lnSpc>
                <a:spcPct val="100000"/>
              </a:lnSpc>
              <a:spcBef>
                <a:spcPts val="0"/>
              </a:spcBef>
              <a:spcAft>
                <a:spcPts val="0"/>
              </a:spcAft>
              <a:buSzPts val="1400"/>
              <a:buNone/>
              <a:defRPr b="0" i="0" sz="2400" u="none" cap="none" strike="noStrike">
                <a:solidFill>
                  <a:schemeClr val="lt1"/>
                </a:solidFill>
                <a:latin typeface="Times New Roman"/>
                <a:ea typeface="Times New Roman"/>
                <a:cs typeface="Times New Roman"/>
                <a:sym typeface="Times New Roman"/>
              </a:defRPr>
            </a:lvl2pPr>
            <a:lvl3pPr lvl="2" marR="0" rtl="0" algn="l">
              <a:lnSpc>
                <a:spcPct val="100000"/>
              </a:lnSpc>
              <a:spcBef>
                <a:spcPts val="0"/>
              </a:spcBef>
              <a:spcAft>
                <a:spcPts val="0"/>
              </a:spcAft>
              <a:buSzPts val="1400"/>
              <a:buNone/>
              <a:defRPr b="0" i="0" sz="2400" u="none" cap="none" strike="noStrike">
                <a:solidFill>
                  <a:schemeClr val="lt1"/>
                </a:solidFill>
                <a:latin typeface="Times New Roman"/>
                <a:ea typeface="Times New Roman"/>
                <a:cs typeface="Times New Roman"/>
                <a:sym typeface="Times New Roman"/>
              </a:defRPr>
            </a:lvl3pPr>
            <a:lvl4pPr lvl="3" marR="0" rtl="0" algn="l">
              <a:lnSpc>
                <a:spcPct val="100000"/>
              </a:lnSpc>
              <a:spcBef>
                <a:spcPts val="0"/>
              </a:spcBef>
              <a:spcAft>
                <a:spcPts val="0"/>
              </a:spcAft>
              <a:buSzPts val="1400"/>
              <a:buNone/>
              <a:defRPr b="0" i="0" sz="2400" u="none" cap="none" strike="noStrike">
                <a:solidFill>
                  <a:schemeClr val="lt1"/>
                </a:solidFill>
                <a:latin typeface="Times New Roman"/>
                <a:ea typeface="Times New Roman"/>
                <a:cs typeface="Times New Roman"/>
                <a:sym typeface="Times New Roman"/>
              </a:defRPr>
            </a:lvl4pPr>
            <a:lvl5pPr lvl="4" marR="0" rtl="0" algn="l">
              <a:lnSpc>
                <a:spcPct val="100000"/>
              </a:lnSpc>
              <a:spcBef>
                <a:spcPts val="0"/>
              </a:spcBef>
              <a:spcAft>
                <a:spcPts val="0"/>
              </a:spcAft>
              <a:buSzPts val="1400"/>
              <a:buNone/>
              <a:defRPr b="0" i="0" sz="2400" u="none" cap="none" strike="noStrike">
                <a:solidFill>
                  <a:schemeClr val="lt1"/>
                </a:solidFill>
                <a:latin typeface="Times New Roman"/>
                <a:ea typeface="Times New Roman"/>
                <a:cs typeface="Times New Roman"/>
                <a:sym typeface="Times New Roman"/>
              </a:defRPr>
            </a:lvl5pPr>
            <a:lvl6pPr lvl="5" marR="0" rtl="0" algn="l">
              <a:lnSpc>
                <a:spcPct val="100000"/>
              </a:lnSpc>
              <a:spcBef>
                <a:spcPts val="0"/>
              </a:spcBef>
              <a:spcAft>
                <a:spcPts val="0"/>
              </a:spcAft>
              <a:buSzPts val="1400"/>
              <a:buNone/>
              <a:defRPr b="0" i="0" sz="2400" u="none" cap="none" strike="noStrike">
                <a:solidFill>
                  <a:schemeClr val="lt1"/>
                </a:solidFill>
                <a:latin typeface="Times New Roman"/>
                <a:ea typeface="Times New Roman"/>
                <a:cs typeface="Times New Roman"/>
                <a:sym typeface="Times New Roman"/>
              </a:defRPr>
            </a:lvl6pPr>
            <a:lvl7pPr lvl="6" marR="0" rtl="0" algn="l">
              <a:lnSpc>
                <a:spcPct val="100000"/>
              </a:lnSpc>
              <a:spcBef>
                <a:spcPts val="0"/>
              </a:spcBef>
              <a:spcAft>
                <a:spcPts val="0"/>
              </a:spcAft>
              <a:buSzPts val="1400"/>
              <a:buNone/>
              <a:defRPr b="0" i="0" sz="2400" u="none" cap="none" strike="noStrike">
                <a:solidFill>
                  <a:schemeClr val="lt1"/>
                </a:solidFill>
                <a:latin typeface="Times New Roman"/>
                <a:ea typeface="Times New Roman"/>
                <a:cs typeface="Times New Roman"/>
                <a:sym typeface="Times New Roman"/>
              </a:defRPr>
            </a:lvl7pPr>
            <a:lvl8pPr lvl="7" marR="0" rtl="0" algn="l">
              <a:lnSpc>
                <a:spcPct val="100000"/>
              </a:lnSpc>
              <a:spcBef>
                <a:spcPts val="0"/>
              </a:spcBef>
              <a:spcAft>
                <a:spcPts val="0"/>
              </a:spcAft>
              <a:buSzPts val="1400"/>
              <a:buNone/>
              <a:defRPr b="0" i="0" sz="2400" u="none" cap="none" strike="noStrike">
                <a:solidFill>
                  <a:schemeClr val="lt1"/>
                </a:solidFill>
                <a:latin typeface="Times New Roman"/>
                <a:ea typeface="Times New Roman"/>
                <a:cs typeface="Times New Roman"/>
                <a:sym typeface="Times New Roman"/>
              </a:defRPr>
            </a:lvl8pPr>
            <a:lvl9pPr lvl="8" marR="0" rtl="0" algn="l">
              <a:lnSpc>
                <a:spcPct val="100000"/>
              </a:lnSpc>
              <a:spcBef>
                <a:spcPts val="0"/>
              </a:spcBef>
              <a:spcAft>
                <a:spcPts val="0"/>
              </a:spcAft>
              <a:buSzPts val="1400"/>
              <a:buNone/>
              <a:defRPr b="0" i="0" sz="2400" u="none" cap="none" strike="noStrike">
                <a:solidFill>
                  <a:schemeClr val="lt1"/>
                </a:solidFill>
                <a:latin typeface="Times New Roman"/>
                <a:ea typeface="Times New Roman"/>
                <a:cs typeface="Times New Roman"/>
                <a:sym typeface="Times New Roman"/>
              </a:defRPr>
            </a:lvl9pPr>
          </a:lstStyle>
          <a:p/>
        </p:txBody>
      </p:sp>
      <p:sp>
        <p:nvSpPr>
          <p:cNvPr id="139" name="Google Shape;139;p66"/>
          <p:cNvSpPr txBox="1"/>
          <p:nvPr>
            <p:ph idx="11" type="ftr"/>
          </p:nvPr>
        </p:nvSpPr>
        <p:spPr>
          <a:xfrm>
            <a:off x="914400" y="6421437"/>
            <a:ext cx="5562600" cy="365125"/>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SzPts val="1400"/>
              <a:buNone/>
              <a:defRPr b="0" i="0" sz="2400" u="none">
                <a:solidFill>
                  <a:schemeClr val="lt1"/>
                </a:solidFill>
                <a:latin typeface="Times New Roman"/>
                <a:ea typeface="Times New Roman"/>
                <a:cs typeface="Times New Roman"/>
                <a:sym typeface="Times New Roman"/>
              </a:defRPr>
            </a:lvl1pPr>
            <a:lvl2pPr lvl="1" marR="0" rtl="0" algn="l">
              <a:lnSpc>
                <a:spcPct val="100000"/>
              </a:lnSpc>
              <a:spcBef>
                <a:spcPts val="0"/>
              </a:spcBef>
              <a:spcAft>
                <a:spcPts val="0"/>
              </a:spcAft>
              <a:buSzPts val="1400"/>
              <a:buNone/>
              <a:defRPr b="0" i="0" sz="2400" u="none" cap="none" strike="noStrike">
                <a:solidFill>
                  <a:schemeClr val="lt1"/>
                </a:solidFill>
                <a:latin typeface="Times New Roman"/>
                <a:ea typeface="Times New Roman"/>
                <a:cs typeface="Times New Roman"/>
                <a:sym typeface="Times New Roman"/>
              </a:defRPr>
            </a:lvl2pPr>
            <a:lvl3pPr lvl="2" marR="0" rtl="0" algn="l">
              <a:lnSpc>
                <a:spcPct val="100000"/>
              </a:lnSpc>
              <a:spcBef>
                <a:spcPts val="0"/>
              </a:spcBef>
              <a:spcAft>
                <a:spcPts val="0"/>
              </a:spcAft>
              <a:buSzPts val="1400"/>
              <a:buNone/>
              <a:defRPr b="0" i="0" sz="2400" u="none" cap="none" strike="noStrike">
                <a:solidFill>
                  <a:schemeClr val="lt1"/>
                </a:solidFill>
                <a:latin typeface="Times New Roman"/>
                <a:ea typeface="Times New Roman"/>
                <a:cs typeface="Times New Roman"/>
                <a:sym typeface="Times New Roman"/>
              </a:defRPr>
            </a:lvl3pPr>
            <a:lvl4pPr lvl="3" marR="0" rtl="0" algn="l">
              <a:lnSpc>
                <a:spcPct val="100000"/>
              </a:lnSpc>
              <a:spcBef>
                <a:spcPts val="0"/>
              </a:spcBef>
              <a:spcAft>
                <a:spcPts val="0"/>
              </a:spcAft>
              <a:buSzPts val="1400"/>
              <a:buNone/>
              <a:defRPr b="0" i="0" sz="2400" u="none" cap="none" strike="noStrike">
                <a:solidFill>
                  <a:schemeClr val="lt1"/>
                </a:solidFill>
                <a:latin typeface="Times New Roman"/>
                <a:ea typeface="Times New Roman"/>
                <a:cs typeface="Times New Roman"/>
                <a:sym typeface="Times New Roman"/>
              </a:defRPr>
            </a:lvl4pPr>
            <a:lvl5pPr lvl="4" marR="0" rtl="0" algn="l">
              <a:lnSpc>
                <a:spcPct val="100000"/>
              </a:lnSpc>
              <a:spcBef>
                <a:spcPts val="0"/>
              </a:spcBef>
              <a:spcAft>
                <a:spcPts val="0"/>
              </a:spcAft>
              <a:buSzPts val="1400"/>
              <a:buNone/>
              <a:defRPr b="0" i="0" sz="2400" u="none" cap="none" strike="noStrike">
                <a:solidFill>
                  <a:schemeClr val="lt1"/>
                </a:solidFill>
                <a:latin typeface="Times New Roman"/>
                <a:ea typeface="Times New Roman"/>
                <a:cs typeface="Times New Roman"/>
                <a:sym typeface="Times New Roman"/>
              </a:defRPr>
            </a:lvl5pPr>
            <a:lvl6pPr lvl="5" marR="0" rtl="0" algn="l">
              <a:lnSpc>
                <a:spcPct val="100000"/>
              </a:lnSpc>
              <a:spcBef>
                <a:spcPts val="0"/>
              </a:spcBef>
              <a:spcAft>
                <a:spcPts val="0"/>
              </a:spcAft>
              <a:buSzPts val="1400"/>
              <a:buNone/>
              <a:defRPr b="0" i="0" sz="2400" u="none" cap="none" strike="noStrike">
                <a:solidFill>
                  <a:schemeClr val="lt1"/>
                </a:solidFill>
                <a:latin typeface="Times New Roman"/>
                <a:ea typeface="Times New Roman"/>
                <a:cs typeface="Times New Roman"/>
                <a:sym typeface="Times New Roman"/>
              </a:defRPr>
            </a:lvl6pPr>
            <a:lvl7pPr lvl="6" marR="0" rtl="0" algn="l">
              <a:lnSpc>
                <a:spcPct val="100000"/>
              </a:lnSpc>
              <a:spcBef>
                <a:spcPts val="0"/>
              </a:spcBef>
              <a:spcAft>
                <a:spcPts val="0"/>
              </a:spcAft>
              <a:buSzPts val="1400"/>
              <a:buNone/>
              <a:defRPr b="0" i="0" sz="2400" u="none" cap="none" strike="noStrike">
                <a:solidFill>
                  <a:schemeClr val="lt1"/>
                </a:solidFill>
                <a:latin typeface="Times New Roman"/>
                <a:ea typeface="Times New Roman"/>
                <a:cs typeface="Times New Roman"/>
                <a:sym typeface="Times New Roman"/>
              </a:defRPr>
            </a:lvl7pPr>
            <a:lvl8pPr lvl="7" marR="0" rtl="0" algn="l">
              <a:lnSpc>
                <a:spcPct val="100000"/>
              </a:lnSpc>
              <a:spcBef>
                <a:spcPts val="0"/>
              </a:spcBef>
              <a:spcAft>
                <a:spcPts val="0"/>
              </a:spcAft>
              <a:buSzPts val="1400"/>
              <a:buNone/>
              <a:defRPr b="0" i="0" sz="2400" u="none" cap="none" strike="noStrike">
                <a:solidFill>
                  <a:schemeClr val="lt1"/>
                </a:solidFill>
                <a:latin typeface="Times New Roman"/>
                <a:ea typeface="Times New Roman"/>
                <a:cs typeface="Times New Roman"/>
                <a:sym typeface="Times New Roman"/>
              </a:defRPr>
            </a:lvl8pPr>
            <a:lvl9pPr lvl="8" marR="0" rtl="0" algn="l">
              <a:lnSpc>
                <a:spcPct val="100000"/>
              </a:lnSpc>
              <a:spcBef>
                <a:spcPts val="0"/>
              </a:spcBef>
              <a:spcAft>
                <a:spcPts val="0"/>
              </a:spcAft>
              <a:buSzPts val="1400"/>
              <a:buNone/>
              <a:defRPr b="0" i="0" sz="2400" u="none" cap="none" strike="noStrike">
                <a:solidFill>
                  <a:schemeClr val="lt1"/>
                </a:solidFill>
                <a:latin typeface="Times New Roman"/>
                <a:ea typeface="Times New Roman"/>
                <a:cs typeface="Times New Roman"/>
                <a:sym typeface="Times New Roman"/>
              </a:defRPr>
            </a:lvl9pPr>
          </a:lstStyle>
          <a:p/>
        </p:txBody>
      </p:sp>
      <p:sp>
        <p:nvSpPr>
          <p:cNvPr id="140" name="Google Shape;140;p66"/>
          <p:cNvSpPr txBox="1"/>
          <p:nvPr>
            <p:ph idx="12" type="sldNum"/>
          </p:nvPr>
        </p:nvSpPr>
        <p:spPr>
          <a:xfrm>
            <a:off x="8610600" y="6421437"/>
            <a:ext cx="457200" cy="365125"/>
          </a:xfrm>
          <a:prstGeom prst="rect">
            <a:avLst/>
          </a:prstGeom>
          <a:noFill/>
          <a:ln>
            <a:noFill/>
          </a:ln>
        </p:spPr>
        <p:txBody>
          <a:bodyPr anchorCtr="0" anchor="b" bIns="45700" lIns="91425" spcFirstLastPara="1" rIns="91425" wrap="square" tIns="45700">
            <a:noAutofit/>
          </a:bodyPr>
          <a:lstStyle>
            <a:lvl1pPr indent="0" lvl="0" marL="0" marR="0" rtl="0" algn="l">
              <a:lnSpc>
                <a:spcPct val="100000"/>
              </a:lnSpc>
              <a:spcBef>
                <a:spcPts val="0"/>
              </a:spcBef>
              <a:spcAft>
                <a:spcPts val="0"/>
              </a:spcAft>
              <a:buClr>
                <a:schemeClr val="lt2"/>
              </a:buClr>
              <a:buSzPts val="1200"/>
              <a:buFont typeface="Times New Roman"/>
              <a:buNone/>
              <a:defRPr b="0" i="0" sz="1200" u="none">
                <a:solidFill>
                  <a:schemeClr val="lt2"/>
                </a:solidFill>
                <a:latin typeface="Times New Roman"/>
                <a:ea typeface="Times New Roman"/>
                <a:cs typeface="Times New Roman"/>
                <a:sym typeface="Times New Roman"/>
              </a:defRPr>
            </a:lvl1pPr>
            <a:lvl2pPr indent="0" lvl="1" marL="0" marR="0" rtl="0" algn="l">
              <a:lnSpc>
                <a:spcPct val="100000"/>
              </a:lnSpc>
              <a:spcBef>
                <a:spcPts val="0"/>
              </a:spcBef>
              <a:spcAft>
                <a:spcPts val="0"/>
              </a:spcAft>
              <a:buClr>
                <a:schemeClr val="lt2"/>
              </a:buClr>
              <a:buSzPts val="1200"/>
              <a:buFont typeface="Times New Roman"/>
              <a:buNone/>
              <a:defRPr b="0" i="0" sz="1200" u="none">
                <a:solidFill>
                  <a:schemeClr val="lt2"/>
                </a:solidFill>
                <a:latin typeface="Times New Roman"/>
                <a:ea typeface="Times New Roman"/>
                <a:cs typeface="Times New Roman"/>
                <a:sym typeface="Times New Roman"/>
              </a:defRPr>
            </a:lvl2pPr>
            <a:lvl3pPr indent="0" lvl="2" marL="0" marR="0" rtl="0" algn="l">
              <a:lnSpc>
                <a:spcPct val="100000"/>
              </a:lnSpc>
              <a:spcBef>
                <a:spcPts val="0"/>
              </a:spcBef>
              <a:spcAft>
                <a:spcPts val="0"/>
              </a:spcAft>
              <a:buClr>
                <a:schemeClr val="lt2"/>
              </a:buClr>
              <a:buSzPts val="1200"/>
              <a:buFont typeface="Times New Roman"/>
              <a:buNone/>
              <a:defRPr b="0" i="0" sz="1200" u="none">
                <a:solidFill>
                  <a:schemeClr val="lt2"/>
                </a:solidFill>
                <a:latin typeface="Times New Roman"/>
                <a:ea typeface="Times New Roman"/>
                <a:cs typeface="Times New Roman"/>
                <a:sym typeface="Times New Roman"/>
              </a:defRPr>
            </a:lvl3pPr>
            <a:lvl4pPr indent="0" lvl="3" marL="0" marR="0" rtl="0" algn="l">
              <a:lnSpc>
                <a:spcPct val="100000"/>
              </a:lnSpc>
              <a:spcBef>
                <a:spcPts val="0"/>
              </a:spcBef>
              <a:spcAft>
                <a:spcPts val="0"/>
              </a:spcAft>
              <a:buClr>
                <a:schemeClr val="lt2"/>
              </a:buClr>
              <a:buSzPts val="1200"/>
              <a:buFont typeface="Times New Roman"/>
              <a:buNone/>
              <a:defRPr b="0" i="0" sz="1200" u="none">
                <a:solidFill>
                  <a:schemeClr val="lt2"/>
                </a:solidFill>
                <a:latin typeface="Times New Roman"/>
                <a:ea typeface="Times New Roman"/>
                <a:cs typeface="Times New Roman"/>
                <a:sym typeface="Times New Roman"/>
              </a:defRPr>
            </a:lvl4pPr>
            <a:lvl5pPr indent="0" lvl="4" marL="0" marR="0" rtl="0" algn="l">
              <a:lnSpc>
                <a:spcPct val="100000"/>
              </a:lnSpc>
              <a:spcBef>
                <a:spcPts val="0"/>
              </a:spcBef>
              <a:spcAft>
                <a:spcPts val="0"/>
              </a:spcAft>
              <a:buClr>
                <a:schemeClr val="lt2"/>
              </a:buClr>
              <a:buSzPts val="1200"/>
              <a:buFont typeface="Times New Roman"/>
              <a:buNone/>
              <a:defRPr b="0" i="0" sz="1200" u="none">
                <a:solidFill>
                  <a:schemeClr val="lt2"/>
                </a:solidFill>
                <a:latin typeface="Times New Roman"/>
                <a:ea typeface="Times New Roman"/>
                <a:cs typeface="Times New Roman"/>
                <a:sym typeface="Times New Roman"/>
              </a:defRPr>
            </a:lvl5pPr>
            <a:lvl6pPr indent="0" lvl="5" marL="0" marR="0" rtl="0" algn="l">
              <a:lnSpc>
                <a:spcPct val="100000"/>
              </a:lnSpc>
              <a:spcBef>
                <a:spcPts val="0"/>
              </a:spcBef>
              <a:spcAft>
                <a:spcPts val="0"/>
              </a:spcAft>
              <a:buClr>
                <a:schemeClr val="lt2"/>
              </a:buClr>
              <a:buSzPts val="1200"/>
              <a:buFont typeface="Times New Roman"/>
              <a:buNone/>
              <a:defRPr b="0" i="0" sz="1200" u="none">
                <a:solidFill>
                  <a:schemeClr val="lt2"/>
                </a:solidFill>
                <a:latin typeface="Times New Roman"/>
                <a:ea typeface="Times New Roman"/>
                <a:cs typeface="Times New Roman"/>
                <a:sym typeface="Times New Roman"/>
              </a:defRPr>
            </a:lvl6pPr>
            <a:lvl7pPr indent="0" lvl="6" marL="0" marR="0" rtl="0" algn="l">
              <a:lnSpc>
                <a:spcPct val="100000"/>
              </a:lnSpc>
              <a:spcBef>
                <a:spcPts val="0"/>
              </a:spcBef>
              <a:spcAft>
                <a:spcPts val="0"/>
              </a:spcAft>
              <a:buClr>
                <a:schemeClr val="lt2"/>
              </a:buClr>
              <a:buSzPts val="1200"/>
              <a:buFont typeface="Times New Roman"/>
              <a:buNone/>
              <a:defRPr b="0" i="0" sz="1200" u="none">
                <a:solidFill>
                  <a:schemeClr val="lt2"/>
                </a:solidFill>
                <a:latin typeface="Times New Roman"/>
                <a:ea typeface="Times New Roman"/>
                <a:cs typeface="Times New Roman"/>
                <a:sym typeface="Times New Roman"/>
              </a:defRPr>
            </a:lvl7pPr>
            <a:lvl8pPr indent="0" lvl="7" marL="0" marR="0" rtl="0" algn="l">
              <a:lnSpc>
                <a:spcPct val="100000"/>
              </a:lnSpc>
              <a:spcBef>
                <a:spcPts val="0"/>
              </a:spcBef>
              <a:spcAft>
                <a:spcPts val="0"/>
              </a:spcAft>
              <a:buClr>
                <a:schemeClr val="lt2"/>
              </a:buClr>
              <a:buSzPts val="1200"/>
              <a:buFont typeface="Times New Roman"/>
              <a:buNone/>
              <a:defRPr b="0" i="0" sz="1200" u="none">
                <a:solidFill>
                  <a:schemeClr val="lt2"/>
                </a:solidFill>
                <a:latin typeface="Times New Roman"/>
                <a:ea typeface="Times New Roman"/>
                <a:cs typeface="Times New Roman"/>
                <a:sym typeface="Times New Roman"/>
              </a:defRPr>
            </a:lvl8pPr>
            <a:lvl9pPr indent="0" lvl="8" marL="0" marR="0" rtl="0" algn="l">
              <a:lnSpc>
                <a:spcPct val="100000"/>
              </a:lnSpc>
              <a:spcBef>
                <a:spcPts val="0"/>
              </a:spcBef>
              <a:spcAft>
                <a:spcPts val="0"/>
              </a:spcAft>
              <a:buClr>
                <a:schemeClr val="lt2"/>
              </a:buClr>
              <a:buSzPts val="1200"/>
              <a:buFont typeface="Times New Roman"/>
              <a:buNone/>
              <a:defRPr b="0" i="0" sz="1200" u="none">
                <a:solidFill>
                  <a:schemeClr val="lt2"/>
                </a:solidFill>
                <a:latin typeface="Times New Roman"/>
                <a:ea typeface="Times New Roman"/>
                <a:cs typeface="Times New Roman"/>
                <a:sym typeface="Times New Roman"/>
              </a:defRPr>
            </a:lvl9pPr>
          </a:lstStyle>
          <a:p>
            <a:pPr indent="0" lvl="0" marL="0" rtl="0" algn="l">
              <a:spcBef>
                <a:spcPts val="0"/>
              </a:spcBef>
              <a:spcAft>
                <a:spcPts val="0"/>
              </a:spcAft>
              <a:buNone/>
            </a:pPr>
            <a:fld id="{00000000-1234-1234-1234-123412341234}" type="slidenum">
              <a:rPr lang="en-US"/>
              <a:t>‹#›</a:t>
            </a:fld>
            <a:endParaRPr sz="1400">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64"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6.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000000"/>
            </a:gs>
            <a:gs pos="64999">
              <a:srgbClr val="000000"/>
            </a:gs>
            <a:gs pos="100000">
              <a:srgbClr val="803FA0"/>
            </a:gs>
          </a:gsLst>
          <a:lin ang="5400000" scaled="0"/>
        </a:gradFill>
      </p:bgPr>
    </p:bg>
    <p:spTree>
      <p:nvGrpSpPr>
        <p:cNvPr id="150" name="Shape 150"/>
        <p:cNvGrpSpPr/>
        <p:nvPr/>
      </p:nvGrpSpPr>
      <p:grpSpPr>
        <a:xfrm>
          <a:off x="0" y="0"/>
          <a:ext cx="0" cy="0"/>
          <a:chOff x="0" y="0"/>
          <a:chExt cx="0" cy="0"/>
        </a:xfrm>
      </p:grpSpPr>
      <p:sp>
        <p:nvSpPr>
          <p:cNvPr id="151" name="Google Shape;151;p68"/>
          <p:cNvSpPr txBox="1"/>
          <p:nvPr>
            <p:ph type="title"/>
          </p:nvPr>
        </p:nvSpPr>
        <p:spPr>
          <a:xfrm>
            <a:off x="914400" y="512762"/>
            <a:ext cx="7772400" cy="9144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1" i="0" sz="4000" u="none" cap="none" strike="noStrike">
                <a:solidFill>
                  <a:srgbClr val="FFFFA3"/>
                </a:solidFill>
                <a:latin typeface="Consolas"/>
                <a:ea typeface="Consolas"/>
                <a:cs typeface="Consolas"/>
                <a:sym typeface="Consolas"/>
              </a:defRPr>
            </a:lvl1pPr>
            <a:lvl2pPr lvl="1" marR="0" rtl="0" algn="l">
              <a:spcBef>
                <a:spcPts val="0"/>
              </a:spcBef>
              <a:spcAft>
                <a:spcPts val="0"/>
              </a:spcAft>
              <a:buSzPts val="1400"/>
              <a:buNone/>
              <a:defRPr b="1" i="0" sz="4000" u="none" cap="none" strike="noStrike">
                <a:solidFill>
                  <a:schemeClr val="lt1"/>
                </a:solidFill>
                <a:latin typeface="Consolas"/>
                <a:ea typeface="Consolas"/>
                <a:cs typeface="Consolas"/>
                <a:sym typeface="Consolas"/>
              </a:defRPr>
            </a:lvl2pPr>
            <a:lvl3pPr lvl="2" marR="0" rtl="0" algn="l">
              <a:spcBef>
                <a:spcPts val="0"/>
              </a:spcBef>
              <a:spcAft>
                <a:spcPts val="0"/>
              </a:spcAft>
              <a:buSzPts val="1400"/>
              <a:buNone/>
              <a:defRPr b="1" i="0" sz="4000" u="none" cap="none" strike="noStrike">
                <a:solidFill>
                  <a:schemeClr val="lt1"/>
                </a:solidFill>
                <a:latin typeface="Consolas"/>
                <a:ea typeface="Consolas"/>
                <a:cs typeface="Consolas"/>
                <a:sym typeface="Consolas"/>
              </a:defRPr>
            </a:lvl3pPr>
            <a:lvl4pPr lvl="3" marR="0" rtl="0" algn="l">
              <a:spcBef>
                <a:spcPts val="0"/>
              </a:spcBef>
              <a:spcAft>
                <a:spcPts val="0"/>
              </a:spcAft>
              <a:buSzPts val="1400"/>
              <a:buNone/>
              <a:defRPr b="1" i="0" sz="4000" u="none" cap="none" strike="noStrike">
                <a:solidFill>
                  <a:schemeClr val="lt1"/>
                </a:solidFill>
                <a:latin typeface="Consolas"/>
                <a:ea typeface="Consolas"/>
                <a:cs typeface="Consolas"/>
                <a:sym typeface="Consolas"/>
              </a:defRPr>
            </a:lvl4pPr>
            <a:lvl5pPr lvl="4" marR="0" rtl="0" algn="l">
              <a:spcBef>
                <a:spcPts val="0"/>
              </a:spcBef>
              <a:spcAft>
                <a:spcPts val="0"/>
              </a:spcAft>
              <a:buSzPts val="1400"/>
              <a:buNone/>
              <a:defRPr b="1" i="0" sz="4000" u="none" cap="none" strike="noStrike">
                <a:solidFill>
                  <a:schemeClr val="lt1"/>
                </a:solidFill>
                <a:latin typeface="Consolas"/>
                <a:ea typeface="Consolas"/>
                <a:cs typeface="Consolas"/>
                <a:sym typeface="Consolas"/>
              </a:defRPr>
            </a:lvl5pPr>
            <a:lvl6pPr lvl="5" marR="0" rtl="0" algn="l">
              <a:spcBef>
                <a:spcPts val="0"/>
              </a:spcBef>
              <a:spcAft>
                <a:spcPts val="0"/>
              </a:spcAft>
              <a:buSzPts val="1400"/>
              <a:buNone/>
              <a:defRPr b="1" i="0" sz="4000" u="none" cap="none" strike="noStrike">
                <a:solidFill>
                  <a:schemeClr val="lt1"/>
                </a:solidFill>
                <a:latin typeface="Consolas"/>
                <a:ea typeface="Consolas"/>
                <a:cs typeface="Consolas"/>
                <a:sym typeface="Consolas"/>
              </a:defRPr>
            </a:lvl6pPr>
            <a:lvl7pPr lvl="6" marR="0" rtl="0" algn="l">
              <a:spcBef>
                <a:spcPts val="0"/>
              </a:spcBef>
              <a:spcAft>
                <a:spcPts val="0"/>
              </a:spcAft>
              <a:buSzPts val="1400"/>
              <a:buNone/>
              <a:defRPr b="1" i="0" sz="4000" u="none" cap="none" strike="noStrike">
                <a:solidFill>
                  <a:schemeClr val="lt1"/>
                </a:solidFill>
                <a:latin typeface="Consolas"/>
                <a:ea typeface="Consolas"/>
                <a:cs typeface="Consolas"/>
                <a:sym typeface="Consolas"/>
              </a:defRPr>
            </a:lvl7pPr>
            <a:lvl8pPr lvl="7" marR="0" rtl="0" algn="l">
              <a:spcBef>
                <a:spcPts val="0"/>
              </a:spcBef>
              <a:spcAft>
                <a:spcPts val="0"/>
              </a:spcAft>
              <a:buSzPts val="1400"/>
              <a:buNone/>
              <a:defRPr b="1" i="0" sz="4000" u="none" cap="none" strike="noStrike">
                <a:solidFill>
                  <a:schemeClr val="lt1"/>
                </a:solidFill>
                <a:latin typeface="Consolas"/>
                <a:ea typeface="Consolas"/>
                <a:cs typeface="Consolas"/>
                <a:sym typeface="Consolas"/>
              </a:defRPr>
            </a:lvl8pPr>
            <a:lvl9pPr lvl="8" marR="0" rtl="0" algn="l">
              <a:spcBef>
                <a:spcPts val="0"/>
              </a:spcBef>
              <a:spcAft>
                <a:spcPts val="0"/>
              </a:spcAft>
              <a:buSzPts val="1400"/>
              <a:buNone/>
              <a:defRPr b="1" i="0" sz="4000" u="none" cap="none" strike="noStrike">
                <a:solidFill>
                  <a:schemeClr val="lt1"/>
                </a:solidFill>
                <a:latin typeface="Consolas"/>
                <a:ea typeface="Consolas"/>
                <a:cs typeface="Consolas"/>
                <a:sym typeface="Consolas"/>
              </a:defRPr>
            </a:lvl9pPr>
          </a:lstStyle>
          <a:p/>
        </p:txBody>
      </p:sp>
      <p:sp>
        <p:nvSpPr>
          <p:cNvPr id="152" name="Google Shape;152;p68"/>
          <p:cNvSpPr txBox="1"/>
          <p:nvPr>
            <p:ph idx="1" type="body"/>
          </p:nvPr>
        </p:nvSpPr>
        <p:spPr>
          <a:xfrm>
            <a:off x="914400" y="1571625"/>
            <a:ext cx="7772400" cy="4784725"/>
          </a:xfrm>
          <a:prstGeom prst="rect">
            <a:avLst/>
          </a:prstGeom>
          <a:noFill/>
          <a:ln>
            <a:noFill/>
          </a:ln>
        </p:spPr>
        <p:txBody>
          <a:bodyPr anchorCtr="0" anchor="t" bIns="45700" lIns="91425" spcFirstLastPara="1" rIns="91425" wrap="square" tIns="45700">
            <a:noAutofit/>
          </a:bodyPr>
          <a:lstStyle>
            <a:lvl1pPr indent="-390525" lvl="0" marL="457200" marR="0" rtl="0" algn="l">
              <a:spcBef>
                <a:spcPts val="700"/>
              </a:spcBef>
              <a:spcAft>
                <a:spcPts val="0"/>
              </a:spcAft>
              <a:buClr>
                <a:srgbClr val="92406E"/>
              </a:buClr>
              <a:buSzPts val="2550"/>
              <a:buFont typeface="Noto Sans Symbols"/>
              <a:buChar char="🞕"/>
              <a:defRPr b="0" i="0" sz="3000" u="none" cap="none" strike="noStrike">
                <a:solidFill>
                  <a:schemeClr val="lt1"/>
                </a:solidFill>
                <a:latin typeface="Corbel"/>
                <a:ea typeface="Corbel"/>
                <a:cs typeface="Corbel"/>
                <a:sym typeface="Corbel"/>
              </a:defRPr>
            </a:lvl1pPr>
            <a:lvl2pPr indent="-360680" lvl="1" marL="914400" marR="0" rtl="0" algn="l">
              <a:spcBef>
                <a:spcPts val="520"/>
              </a:spcBef>
              <a:spcAft>
                <a:spcPts val="0"/>
              </a:spcAft>
              <a:buClr>
                <a:srgbClr val="D59FBD"/>
              </a:buClr>
              <a:buSzPts val="2080"/>
              <a:buFont typeface="Noto Sans Symbols"/>
              <a:buChar char="●"/>
              <a:defRPr b="0" i="0" sz="2600" u="none" cap="none" strike="noStrike">
                <a:solidFill>
                  <a:schemeClr val="lt1"/>
                </a:solidFill>
                <a:latin typeface="Corbel"/>
                <a:ea typeface="Corbel"/>
                <a:cs typeface="Corbel"/>
                <a:sym typeface="Corbel"/>
              </a:defRPr>
            </a:lvl2pPr>
            <a:lvl3pPr indent="-327660" lvl="2" marL="1371600" marR="0" rtl="0" algn="l">
              <a:spcBef>
                <a:spcPts val="480"/>
              </a:spcBef>
              <a:spcAft>
                <a:spcPts val="0"/>
              </a:spcAft>
              <a:buClr>
                <a:srgbClr val="E3BFD3"/>
              </a:buClr>
              <a:buSzPts val="1560"/>
              <a:buFont typeface="Noto Sans Symbols"/>
              <a:buChar char="🞔"/>
              <a:defRPr b="0" i="0" sz="2400" u="none" cap="none" strike="noStrike">
                <a:solidFill>
                  <a:schemeClr val="lt1"/>
                </a:solidFill>
                <a:latin typeface="Corbel"/>
                <a:ea typeface="Corbel"/>
                <a:cs typeface="Corbel"/>
                <a:sym typeface="Corbel"/>
              </a:defRPr>
            </a:lvl3pPr>
            <a:lvl4pPr indent="-368300" lvl="3" marL="1828800" marR="0" rtl="0" algn="l">
              <a:spcBef>
                <a:spcPts val="440"/>
              </a:spcBef>
              <a:spcAft>
                <a:spcPts val="0"/>
              </a:spcAft>
              <a:buClr>
                <a:srgbClr val="F1DFE9"/>
              </a:buClr>
              <a:buSzPts val="2200"/>
              <a:buFont typeface="Arial"/>
              <a:buChar char="•"/>
              <a:defRPr b="0" i="0" sz="2200" u="none" cap="none" strike="noStrike">
                <a:solidFill>
                  <a:schemeClr val="lt1"/>
                </a:solidFill>
                <a:latin typeface="Corbel"/>
                <a:ea typeface="Corbel"/>
                <a:cs typeface="Corbel"/>
                <a:sym typeface="Corbel"/>
              </a:defRPr>
            </a:lvl4pPr>
            <a:lvl5pPr indent="-292100" lvl="4" marL="2286000" marR="0" rtl="0" algn="l">
              <a:spcBef>
                <a:spcPts val="400"/>
              </a:spcBef>
              <a:spcAft>
                <a:spcPts val="0"/>
              </a:spcAft>
              <a:buClr>
                <a:srgbClr val="92406E"/>
              </a:buClr>
              <a:buSzPts val="1000"/>
              <a:buFont typeface="Noto Sans Symbols"/>
              <a:buChar char="■"/>
              <a:defRPr b="0" i="0" sz="2000" u="none" cap="none" strike="noStrike">
                <a:solidFill>
                  <a:schemeClr val="lt1"/>
                </a:solidFill>
                <a:latin typeface="Corbel"/>
                <a:ea typeface="Corbel"/>
                <a:cs typeface="Corbel"/>
                <a:sym typeface="Corbel"/>
              </a:defRPr>
            </a:lvl5pPr>
            <a:lvl6pPr indent="-342900" lvl="5" marL="2743200" marR="0" rtl="0" algn="l">
              <a:spcBef>
                <a:spcPts val="360"/>
              </a:spcBef>
              <a:spcAft>
                <a:spcPts val="0"/>
              </a:spcAft>
              <a:buClr>
                <a:schemeClr val="accent3"/>
              </a:buClr>
              <a:buSzPts val="1800"/>
              <a:buFont typeface="Noto Sans Symbols"/>
              <a:buChar char="●"/>
              <a:defRPr b="0" i="0" sz="1800" u="none" cap="none" strike="noStrike">
                <a:solidFill>
                  <a:schemeClr val="lt1"/>
                </a:solidFill>
                <a:latin typeface="Corbel"/>
                <a:ea typeface="Corbel"/>
                <a:cs typeface="Corbel"/>
                <a:sym typeface="Corbel"/>
              </a:defRPr>
            </a:lvl6pPr>
            <a:lvl7pPr indent="-330200" lvl="6" marL="3200400" marR="0" rtl="0" algn="l">
              <a:spcBef>
                <a:spcPts val="320"/>
              </a:spcBef>
              <a:spcAft>
                <a:spcPts val="0"/>
              </a:spcAft>
              <a:buClr>
                <a:schemeClr val="accent4"/>
              </a:buClr>
              <a:buSzPts val="1600"/>
              <a:buFont typeface="Noto Sans Symbols"/>
              <a:buChar char="●"/>
              <a:defRPr b="0" i="0" sz="1600" u="none" cap="none" strike="noStrike">
                <a:solidFill>
                  <a:schemeClr val="lt1"/>
                </a:solidFill>
                <a:latin typeface="Corbel"/>
                <a:ea typeface="Corbel"/>
                <a:cs typeface="Corbel"/>
                <a:sym typeface="Corbel"/>
              </a:defRPr>
            </a:lvl7pPr>
            <a:lvl8pPr indent="-330200" lvl="7" marL="3657600" marR="0" rtl="0" algn="l">
              <a:spcBef>
                <a:spcPts val="320"/>
              </a:spcBef>
              <a:spcAft>
                <a:spcPts val="0"/>
              </a:spcAft>
              <a:buClr>
                <a:schemeClr val="accent4"/>
              </a:buClr>
              <a:buSzPts val="1600"/>
              <a:buFont typeface="Noto Sans Symbols"/>
              <a:buChar char="●"/>
              <a:defRPr b="0" i="0" sz="1600" u="none" cap="none" strike="noStrike">
                <a:solidFill>
                  <a:schemeClr val="lt1"/>
                </a:solidFill>
                <a:latin typeface="Corbel"/>
                <a:ea typeface="Corbel"/>
                <a:cs typeface="Corbel"/>
                <a:sym typeface="Corbel"/>
              </a:defRPr>
            </a:lvl8pPr>
            <a:lvl9pPr indent="-330200" lvl="8" marL="4114800" marR="0" rtl="0" algn="l">
              <a:spcBef>
                <a:spcPts val="320"/>
              </a:spcBef>
              <a:spcAft>
                <a:spcPts val="0"/>
              </a:spcAft>
              <a:buClr>
                <a:schemeClr val="accent4"/>
              </a:buClr>
              <a:buSzPts val="1600"/>
              <a:buFont typeface="Noto Sans Symbols"/>
              <a:buChar char="●"/>
              <a:defRPr b="0" i="0" sz="1600" u="none" cap="none" strike="noStrike">
                <a:solidFill>
                  <a:schemeClr val="lt1"/>
                </a:solidFill>
                <a:latin typeface="Corbel"/>
                <a:ea typeface="Corbel"/>
                <a:cs typeface="Corbel"/>
                <a:sym typeface="Corbel"/>
              </a:defRPr>
            </a:lvl9pPr>
          </a:lstStyle>
          <a:p/>
        </p:txBody>
      </p:sp>
      <p:sp>
        <p:nvSpPr>
          <p:cNvPr id="153" name="Google Shape;153;p68"/>
          <p:cNvSpPr txBox="1"/>
          <p:nvPr>
            <p:ph idx="10" type="dt"/>
          </p:nvPr>
        </p:nvSpPr>
        <p:spPr>
          <a:xfrm>
            <a:off x="6477000" y="6421437"/>
            <a:ext cx="2133600" cy="365125"/>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SzPts val="1400"/>
              <a:buNone/>
              <a:defRPr b="0" i="0" sz="2400" u="none">
                <a:solidFill>
                  <a:schemeClr val="lt1"/>
                </a:solidFill>
                <a:latin typeface="Times New Roman"/>
                <a:ea typeface="Times New Roman"/>
                <a:cs typeface="Times New Roman"/>
                <a:sym typeface="Times New Roman"/>
              </a:defRPr>
            </a:lvl1pPr>
            <a:lvl2pPr lvl="1" marR="0" rtl="0" algn="l">
              <a:lnSpc>
                <a:spcPct val="100000"/>
              </a:lnSpc>
              <a:spcBef>
                <a:spcPts val="0"/>
              </a:spcBef>
              <a:spcAft>
                <a:spcPts val="0"/>
              </a:spcAft>
              <a:buSzPts val="1400"/>
              <a:buNone/>
              <a:defRPr b="0" i="0" sz="2400" u="none" cap="none" strike="noStrike">
                <a:solidFill>
                  <a:schemeClr val="lt1"/>
                </a:solidFill>
                <a:latin typeface="Times New Roman"/>
                <a:ea typeface="Times New Roman"/>
                <a:cs typeface="Times New Roman"/>
                <a:sym typeface="Times New Roman"/>
              </a:defRPr>
            </a:lvl2pPr>
            <a:lvl3pPr lvl="2" marR="0" rtl="0" algn="l">
              <a:lnSpc>
                <a:spcPct val="100000"/>
              </a:lnSpc>
              <a:spcBef>
                <a:spcPts val="0"/>
              </a:spcBef>
              <a:spcAft>
                <a:spcPts val="0"/>
              </a:spcAft>
              <a:buSzPts val="1400"/>
              <a:buNone/>
              <a:defRPr b="0" i="0" sz="2400" u="none" cap="none" strike="noStrike">
                <a:solidFill>
                  <a:schemeClr val="lt1"/>
                </a:solidFill>
                <a:latin typeface="Times New Roman"/>
                <a:ea typeface="Times New Roman"/>
                <a:cs typeface="Times New Roman"/>
                <a:sym typeface="Times New Roman"/>
              </a:defRPr>
            </a:lvl3pPr>
            <a:lvl4pPr lvl="3" marR="0" rtl="0" algn="l">
              <a:lnSpc>
                <a:spcPct val="100000"/>
              </a:lnSpc>
              <a:spcBef>
                <a:spcPts val="0"/>
              </a:spcBef>
              <a:spcAft>
                <a:spcPts val="0"/>
              </a:spcAft>
              <a:buSzPts val="1400"/>
              <a:buNone/>
              <a:defRPr b="0" i="0" sz="2400" u="none" cap="none" strike="noStrike">
                <a:solidFill>
                  <a:schemeClr val="lt1"/>
                </a:solidFill>
                <a:latin typeface="Times New Roman"/>
                <a:ea typeface="Times New Roman"/>
                <a:cs typeface="Times New Roman"/>
                <a:sym typeface="Times New Roman"/>
              </a:defRPr>
            </a:lvl4pPr>
            <a:lvl5pPr lvl="4" marR="0" rtl="0" algn="l">
              <a:lnSpc>
                <a:spcPct val="100000"/>
              </a:lnSpc>
              <a:spcBef>
                <a:spcPts val="0"/>
              </a:spcBef>
              <a:spcAft>
                <a:spcPts val="0"/>
              </a:spcAft>
              <a:buSzPts val="1400"/>
              <a:buNone/>
              <a:defRPr b="0" i="0" sz="2400" u="none" cap="none" strike="noStrike">
                <a:solidFill>
                  <a:schemeClr val="lt1"/>
                </a:solidFill>
                <a:latin typeface="Times New Roman"/>
                <a:ea typeface="Times New Roman"/>
                <a:cs typeface="Times New Roman"/>
                <a:sym typeface="Times New Roman"/>
              </a:defRPr>
            </a:lvl5pPr>
            <a:lvl6pPr lvl="5" marR="0" rtl="0" algn="l">
              <a:lnSpc>
                <a:spcPct val="100000"/>
              </a:lnSpc>
              <a:spcBef>
                <a:spcPts val="0"/>
              </a:spcBef>
              <a:spcAft>
                <a:spcPts val="0"/>
              </a:spcAft>
              <a:buSzPts val="1400"/>
              <a:buNone/>
              <a:defRPr b="0" i="0" sz="2400" u="none" cap="none" strike="noStrike">
                <a:solidFill>
                  <a:schemeClr val="lt1"/>
                </a:solidFill>
                <a:latin typeface="Times New Roman"/>
                <a:ea typeface="Times New Roman"/>
                <a:cs typeface="Times New Roman"/>
                <a:sym typeface="Times New Roman"/>
              </a:defRPr>
            </a:lvl6pPr>
            <a:lvl7pPr lvl="6" marR="0" rtl="0" algn="l">
              <a:lnSpc>
                <a:spcPct val="100000"/>
              </a:lnSpc>
              <a:spcBef>
                <a:spcPts val="0"/>
              </a:spcBef>
              <a:spcAft>
                <a:spcPts val="0"/>
              </a:spcAft>
              <a:buSzPts val="1400"/>
              <a:buNone/>
              <a:defRPr b="0" i="0" sz="2400" u="none" cap="none" strike="noStrike">
                <a:solidFill>
                  <a:schemeClr val="lt1"/>
                </a:solidFill>
                <a:latin typeface="Times New Roman"/>
                <a:ea typeface="Times New Roman"/>
                <a:cs typeface="Times New Roman"/>
                <a:sym typeface="Times New Roman"/>
              </a:defRPr>
            </a:lvl7pPr>
            <a:lvl8pPr lvl="7" marR="0" rtl="0" algn="l">
              <a:lnSpc>
                <a:spcPct val="100000"/>
              </a:lnSpc>
              <a:spcBef>
                <a:spcPts val="0"/>
              </a:spcBef>
              <a:spcAft>
                <a:spcPts val="0"/>
              </a:spcAft>
              <a:buSzPts val="1400"/>
              <a:buNone/>
              <a:defRPr b="0" i="0" sz="2400" u="none" cap="none" strike="noStrike">
                <a:solidFill>
                  <a:schemeClr val="lt1"/>
                </a:solidFill>
                <a:latin typeface="Times New Roman"/>
                <a:ea typeface="Times New Roman"/>
                <a:cs typeface="Times New Roman"/>
                <a:sym typeface="Times New Roman"/>
              </a:defRPr>
            </a:lvl8pPr>
            <a:lvl9pPr lvl="8" marR="0" rtl="0" algn="l">
              <a:lnSpc>
                <a:spcPct val="100000"/>
              </a:lnSpc>
              <a:spcBef>
                <a:spcPts val="0"/>
              </a:spcBef>
              <a:spcAft>
                <a:spcPts val="0"/>
              </a:spcAft>
              <a:buSzPts val="1400"/>
              <a:buNone/>
              <a:defRPr b="0" i="0" sz="2400" u="none" cap="none" strike="noStrike">
                <a:solidFill>
                  <a:schemeClr val="lt1"/>
                </a:solidFill>
                <a:latin typeface="Times New Roman"/>
                <a:ea typeface="Times New Roman"/>
                <a:cs typeface="Times New Roman"/>
                <a:sym typeface="Times New Roman"/>
              </a:defRPr>
            </a:lvl9pPr>
          </a:lstStyle>
          <a:p/>
        </p:txBody>
      </p:sp>
      <p:sp>
        <p:nvSpPr>
          <p:cNvPr id="154" name="Google Shape;154;p68"/>
          <p:cNvSpPr txBox="1"/>
          <p:nvPr>
            <p:ph idx="11" type="ftr"/>
          </p:nvPr>
        </p:nvSpPr>
        <p:spPr>
          <a:xfrm>
            <a:off x="914400" y="6421437"/>
            <a:ext cx="5562600" cy="365125"/>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SzPts val="1400"/>
              <a:buNone/>
              <a:defRPr b="0" i="0" sz="2400" u="none">
                <a:solidFill>
                  <a:schemeClr val="lt1"/>
                </a:solidFill>
                <a:latin typeface="Times New Roman"/>
                <a:ea typeface="Times New Roman"/>
                <a:cs typeface="Times New Roman"/>
                <a:sym typeface="Times New Roman"/>
              </a:defRPr>
            </a:lvl1pPr>
            <a:lvl2pPr lvl="1" marR="0" rtl="0" algn="l">
              <a:lnSpc>
                <a:spcPct val="100000"/>
              </a:lnSpc>
              <a:spcBef>
                <a:spcPts val="0"/>
              </a:spcBef>
              <a:spcAft>
                <a:spcPts val="0"/>
              </a:spcAft>
              <a:buSzPts val="1400"/>
              <a:buNone/>
              <a:defRPr b="0" i="0" sz="2400" u="none" cap="none" strike="noStrike">
                <a:solidFill>
                  <a:schemeClr val="lt1"/>
                </a:solidFill>
                <a:latin typeface="Times New Roman"/>
                <a:ea typeface="Times New Roman"/>
                <a:cs typeface="Times New Roman"/>
                <a:sym typeface="Times New Roman"/>
              </a:defRPr>
            </a:lvl2pPr>
            <a:lvl3pPr lvl="2" marR="0" rtl="0" algn="l">
              <a:lnSpc>
                <a:spcPct val="100000"/>
              </a:lnSpc>
              <a:spcBef>
                <a:spcPts val="0"/>
              </a:spcBef>
              <a:spcAft>
                <a:spcPts val="0"/>
              </a:spcAft>
              <a:buSzPts val="1400"/>
              <a:buNone/>
              <a:defRPr b="0" i="0" sz="2400" u="none" cap="none" strike="noStrike">
                <a:solidFill>
                  <a:schemeClr val="lt1"/>
                </a:solidFill>
                <a:latin typeface="Times New Roman"/>
                <a:ea typeface="Times New Roman"/>
                <a:cs typeface="Times New Roman"/>
                <a:sym typeface="Times New Roman"/>
              </a:defRPr>
            </a:lvl3pPr>
            <a:lvl4pPr lvl="3" marR="0" rtl="0" algn="l">
              <a:lnSpc>
                <a:spcPct val="100000"/>
              </a:lnSpc>
              <a:spcBef>
                <a:spcPts val="0"/>
              </a:spcBef>
              <a:spcAft>
                <a:spcPts val="0"/>
              </a:spcAft>
              <a:buSzPts val="1400"/>
              <a:buNone/>
              <a:defRPr b="0" i="0" sz="2400" u="none" cap="none" strike="noStrike">
                <a:solidFill>
                  <a:schemeClr val="lt1"/>
                </a:solidFill>
                <a:latin typeface="Times New Roman"/>
                <a:ea typeface="Times New Roman"/>
                <a:cs typeface="Times New Roman"/>
                <a:sym typeface="Times New Roman"/>
              </a:defRPr>
            </a:lvl4pPr>
            <a:lvl5pPr lvl="4" marR="0" rtl="0" algn="l">
              <a:lnSpc>
                <a:spcPct val="100000"/>
              </a:lnSpc>
              <a:spcBef>
                <a:spcPts val="0"/>
              </a:spcBef>
              <a:spcAft>
                <a:spcPts val="0"/>
              </a:spcAft>
              <a:buSzPts val="1400"/>
              <a:buNone/>
              <a:defRPr b="0" i="0" sz="2400" u="none" cap="none" strike="noStrike">
                <a:solidFill>
                  <a:schemeClr val="lt1"/>
                </a:solidFill>
                <a:latin typeface="Times New Roman"/>
                <a:ea typeface="Times New Roman"/>
                <a:cs typeface="Times New Roman"/>
                <a:sym typeface="Times New Roman"/>
              </a:defRPr>
            </a:lvl5pPr>
            <a:lvl6pPr lvl="5" marR="0" rtl="0" algn="l">
              <a:lnSpc>
                <a:spcPct val="100000"/>
              </a:lnSpc>
              <a:spcBef>
                <a:spcPts val="0"/>
              </a:spcBef>
              <a:spcAft>
                <a:spcPts val="0"/>
              </a:spcAft>
              <a:buSzPts val="1400"/>
              <a:buNone/>
              <a:defRPr b="0" i="0" sz="2400" u="none" cap="none" strike="noStrike">
                <a:solidFill>
                  <a:schemeClr val="lt1"/>
                </a:solidFill>
                <a:latin typeface="Times New Roman"/>
                <a:ea typeface="Times New Roman"/>
                <a:cs typeface="Times New Roman"/>
                <a:sym typeface="Times New Roman"/>
              </a:defRPr>
            </a:lvl6pPr>
            <a:lvl7pPr lvl="6" marR="0" rtl="0" algn="l">
              <a:lnSpc>
                <a:spcPct val="100000"/>
              </a:lnSpc>
              <a:spcBef>
                <a:spcPts val="0"/>
              </a:spcBef>
              <a:spcAft>
                <a:spcPts val="0"/>
              </a:spcAft>
              <a:buSzPts val="1400"/>
              <a:buNone/>
              <a:defRPr b="0" i="0" sz="2400" u="none" cap="none" strike="noStrike">
                <a:solidFill>
                  <a:schemeClr val="lt1"/>
                </a:solidFill>
                <a:latin typeface="Times New Roman"/>
                <a:ea typeface="Times New Roman"/>
                <a:cs typeface="Times New Roman"/>
                <a:sym typeface="Times New Roman"/>
              </a:defRPr>
            </a:lvl7pPr>
            <a:lvl8pPr lvl="7" marR="0" rtl="0" algn="l">
              <a:lnSpc>
                <a:spcPct val="100000"/>
              </a:lnSpc>
              <a:spcBef>
                <a:spcPts val="0"/>
              </a:spcBef>
              <a:spcAft>
                <a:spcPts val="0"/>
              </a:spcAft>
              <a:buSzPts val="1400"/>
              <a:buNone/>
              <a:defRPr b="0" i="0" sz="2400" u="none" cap="none" strike="noStrike">
                <a:solidFill>
                  <a:schemeClr val="lt1"/>
                </a:solidFill>
                <a:latin typeface="Times New Roman"/>
                <a:ea typeface="Times New Roman"/>
                <a:cs typeface="Times New Roman"/>
                <a:sym typeface="Times New Roman"/>
              </a:defRPr>
            </a:lvl8pPr>
            <a:lvl9pPr lvl="8" marR="0" rtl="0" algn="l">
              <a:lnSpc>
                <a:spcPct val="100000"/>
              </a:lnSpc>
              <a:spcBef>
                <a:spcPts val="0"/>
              </a:spcBef>
              <a:spcAft>
                <a:spcPts val="0"/>
              </a:spcAft>
              <a:buSzPts val="1400"/>
              <a:buNone/>
              <a:defRPr b="0" i="0" sz="2400" u="none" cap="none" strike="noStrike">
                <a:solidFill>
                  <a:schemeClr val="lt1"/>
                </a:solidFill>
                <a:latin typeface="Times New Roman"/>
                <a:ea typeface="Times New Roman"/>
                <a:cs typeface="Times New Roman"/>
                <a:sym typeface="Times New Roman"/>
              </a:defRPr>
            </a:lvl9pPr>
          </a:lstStyle>
          <a:p/>
        </p:txBody>
      </p:sp>
      <p:sp>
        <p:nvSpPr>
          <p:cNvPr id="155" name="Google Shape;155;p68"/>
          <p:cNvSpPr txBox="1"/>
          <p:nvPr>
            <p:ph idx="12" type="sldNum"/>
          </p:nvPr>
        </p:nvSpPr>
        <p:spPr>
          <a:xfrm>
            <a:off x="8610600" y="6421437"/>
            <a:ext cx="457200" cy="365125"/>
          </a:xfrm>
          <a:prstGeom prst="rect">
            <a:avLst/>
          </a:prstGeom>
          <a:noFill/>
          <a:ln>
            <a:noFill/>
          </a:ln>
        </p:spPr>
        <p:txBody>
          <a:bodyPr anchorCtr="0" anchor="b" bIns="45700" lIns="91425" spcFirstLastPara="1" rIns="91425" wrap="square" tIns="45700">
            <a:noAutofit/>
          </a:bodyPr>
          <a:lstStyle>
            <a:lvl1pPr indent="0" lvl="0" marL="0" marR="0" rtl="0" algn="l">
              <a:lnSpc>
                <a:spcPct val="100000"/>
              </a:lnSpc>
              <a:spcBef>
                <a:spcPts val="0"/>
              </a:spcBef>
              <a:spcAft>
                <a:spcPts val="0"/>
              </a:spcAft>
              <a:buClr>
                <a:schemeClr val="lt2"/>
              </a:buClr>
              <a:buSzPts val="1200"/>
              <a:buFont typeface="Times New Roman"/>
              <a:buNone/>
              <a:defRPr b="0" i="0" sz="1200" u="none">
                <a:solidFill>
                  <a:schemeClr val="lt2"/>
                </a:solidFill>
                <a:latin typeface="Times New Roman"/>
                <a:ea typeface="Times New Roman"/>
                <a:cs typeface="Times New Roman"/>
                <a:sym typeface="Times New Roman"/>
              </a:defRPr>
            </a:lvl1pPr>
            <a:lvl2pPr indent="0" lvl="1" marL="0" marR="0" rtl="0" algn="l">
              <a:lnSpc>
                <a:spcPct val="100000"/>
              </a:lnSpc>
              <a:spcBef>
                <a:spcPts val="0"/>
              </a:spcBef>
              <a:spcAft>
                <a:spcPts val="0"/>
              </a:spcAft>
              <a:buClr>
                <a:schemeClr val="lt2"/>
              </a:buClr>
              <a:buSzPts val="1200"/>
              <a:buFont typeface="Times New Roman"/>
              <a:buNone/>
              <a:defRPr b="0" i="0" sz="1200" u="none">
                <a:solidFill>
                  <a:schemeClr val="lt2"/>
                </a:solidFill>
                <a:latin typeface="Times New Roman"/>
                <a:ea typeface="Times New Roman"/>
                <a:cs typeface="Times New Roman"/>
                <a:sym typeface="Times New Roman"/>
              </a:defRPr>
            </a:lvl2pPr>
            <a:lvl3pPr indent="0" lvl="2" marL="0" marR="0" rtl="0" algn="l">
              <a:lnSpc>
                <a:spcPct val="100000"/>
              </a:lnSpc>
              <a:spcBef>
                <a:spcPts val="0"/>
              </a:spcBef>
              <a:spcAft>
                <a:spcPts val="0"/>
              </a:spcAft>
              <a:buClr>
                <a:schemeClr val="lt2"/>
              </a:buClr>
              <a:buSzPts val="1200"/>
              <a:buFont typeface="Times New Roman"/>
              <a:buNone/>
              <a:defRPr b="0" i="0" sz="1200" u="none">
                <a:solidFill>
                  <a:schemeClr val="lt2"/>
                </a:solidFill>
                <a:latin typeface="Times New Roman"/>
                <a:ea typeface="Times New Roman"/>
                <a:cs typeface="Times New Roman"/>
                <a:sym typeface="Times New Roman"/>
              </a:defRPr>
            </a:lvl3pPr>
            <a:lvl4pPr indent="0" lvl="3" marL="0" marR="0" rtl="0" algn="l">
              <a:lnSpc>
                <a:spcPct val="100000"/>
              </a:lnSpc>
              <a:spcBef>
                <a:spcPts val="0"/>
              </a:spcBef>
              <a:spcAft>
                <a:spcPts val="0"/>
              </a:spcAft>
              <a:buClr>
                <a:schemeClr val="lt2"/>
              </a:buClr>
              <a:buSzPts val="1200"/>
              <a:buFont typeface="Times New Roman"/>
              <a:buNone/>
              <a:defRPr b="0" i="0" sz="1200" u="none">
                <a:solidFill>
                  <a:schemeClr val="lt2"/>
                </a:solidFill>
                <a:latin typeface="Times New Roman"/>
                <a:ea typeface="Times New Roman"/>
                <a:cs typeface="Times New Roman"/>
                <a:sym typeface="Times New Roman"/>
              </a:defRPr>
            </a:lvl4pPr>
            <a:lvl5pPr indent="0" lvl="4" marL="0" marR="0" rtl="0" algn="l">
              <a:lnSpc>
                <a:spcPct val="100000"/>
              </a:lnSpc>
              <a:spcBef>
                <a:spcPts val="0"/>
              </a:spcBef>
              <a:spcAft>
                <a:spcPts val="0"/>
              </a:spcAft>
              <a:buClr>
                <a:schemeClr val="lt2"/>
              </a:buClr>
              <a:buSzPts val="1200"/>
              <a:buFont typeface="Times New Roman"/>
              <a:buNone/>
              <a:defRPr b="0" i="0" sz="1200" u="none">
                <a:solidFill>
                  <a:schemeClr val="lt2"/>
                </a:solidFill>
                <a:latin typeface="Times New Roman"/>
                <a:ea typeface="Times New Roman"/>
                <a:cs typeface="Times New Roman"/>
                <a:sym typeface="Times New Roman"/>
              </a:defRPr>
            </a:lvl5pPr>
            <a:lvl6pPr indent="0" lvl="5" marL="0" marR="0" rtl="0" algn="l">
              <a:lnSpc>
                <a:spcPct val="100000"/>
              </a:lnSpc>
              <a:spcBef>
                <a:spcPts val="0"/>
              </a:spcBef>
              <a:spcAft>
                <a:spcPts val="0"/>
              </a:spcAft>
              <a:buClr>
                <a:schemeClr val="lt2"/>
              </a:buClr>
              <a:buSzPts val="1200"/>
              <a:buFont typeface="Times New Roman"/>
              <a:buNone/>
              <a:defRPr b="0" i="0" sz="1200" u="none">
                <a:solidFill>
                  <a:schemeClr val="lt2"/>
                </a:solidFill>
                <a:latin typeface="Times New Roman"/>
                <a:ea typeface="Times New Roman"/>
                <a:cs typeface="Times New Roman"/>
                <a:sym typeface="Times New Roman"/>
              </a:defRPr>
            </a:lvl6pPr>
            <a:lvl7pPr indent="0" lvl="6" marL="0" marR="0" rtl="0" algn="l">
              <a:lnSpc>
                <a:spcPct val="100000"/>
              </a:lnSpc>
              <a:spcBef>
                <a:spcPts val="0"/>
              </a:spcBef>
              <a:spcAft>
                <a:spcPts val="0"/>
              </a:spcAft>
              <a:buClr>
                <a:schemeClr val="lt2"/>
              </a:buClr>
              <a:buSzPts val="1200"/>
              <a:buFont typeface="Times New Roman"/>
              <a:buNone/>
              <a:defRPr b="0" i="0" sz="1200" u="none">
                <a:solidFill>
                  <a:schemeClr val="lt2"/>
                </a:solidFill>
                <a:latin typeface="Times New Roman"/>
                <a:ea typeface="Times New Roman"/>
                <a:cs typeface="Times New Roman"/>
                <a:sym typeface="Times New Roman"/>
              </a:defRPr>
            </a:lvl7pPr>
            <a:lvl8pPr indent="0" lvl="7" marL="0" marR="0" rtl="0" algn="l">
              <a:lnSpc>
                <a:spcPct val="100000"/>
              </a:lnSpc>
              <a:spcBef>
                <a:spcPts val="0"/>
              </a:spcBef>
              <a:spcAft>
                <a:spcPts val="0"/>
              </a:spcAft>
              <a:buClr>
                <a:schemeClr val="lt2"/>
              </a:buClr>
              <a:buSzPts val="1200"/>
              <a:buFont typeface="Times New Roman"/>
              <a:buNone/>
              <a:defRPr b="0" i="0" sz="1200" u="none">
                <a:solidFill>
                  <a:schemeClr val="lt2"/>
                </a:solidFill>
                <a:latin typeface="Times New Roman"/>
                <a:ea typeface="Times New Roman"/>
                <a:cs typeface="Times New Roman"/>
                <a:sym typeface="Times New Roman"/>
              </a:defRPr>
            </a:lvl8pPr>
            <a:lvl9pPr indent="0" lvl="8" marL="0" marR="0" rtl="0" algn="l">
              <a:lnSpc>
                <a:spcPct val="100000"/>
              </a:lnSpc>
              <a:spcBef>
                <a:spcPts val="0"/>
              </a:spcBef>
              <a:spcAft>
                <a:spcPts val="0"/>
              </a:spcAft>
              <a:buClr>
                <a:schemeClr val="lt2"/>
              </a:buClr>
              <a:buSzPts val="1200"/>
              <a:buFont typeface="Times New Roman"/>
              <a:buNone/>
              <a:defRPr b="0" i="0" sz="1200" u="none">
                <a:solidFill>
                  <a:schemeClr val="lt2"/>
                </a:solidFill>
                <a:latin typeface="Times New Roman"/>
                <a:ea typeface="Times New Roman"/>
                <a:cs typeface="Times New Roman"/>
                <a:sym typeface="Times New Roman"/>
              </a:defRPr>
            </a:lvl9pPr>
          </a:lstStyle>
          <a:p>
            <a:pPr indent="0" lvl="0" marL="0" rtl="0" algn="l">
              <a:spcBef>
                <a:spcPts val="0"/>
              </a:spcBef>
              <a:spcAft>
                <a:spcPts val="0"/>
              </a:spcAft>
              <a:buNone/>
            </a:pPr>
            <a:fld id="{00000000-1234-1234-1234-123412341234}" type="slidenum">
              <a:rPr lang="en-US"/>
              <a:t>‹#›</a:t>
            </a:fld>
            <a:endParaRPr sz="1400">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66"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7.xml"/><Relationship Id="rId3" Type="http://schemas.openxmlformats.org/officeDocument/2006/relationships/image" Target="../media/image3.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2.png"/><Relationship Id="rId4" Type="http://schemas.openxmlformats.org/officeDocument/2006/relationships/image" Target="../media/image7.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 Id="rId3" Type="http://schemas.openxmlformats.org/officeDocument/2006/relationships/image" Target="../media/image4.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9.xml"/><Relationship Id="rId3" Type="http://schemas.openxmlformats.org/officeDocument/2006/relationships/vmlDrawing" Target="../drawings/vmlDrawing1.vml"/><Relationship Id="rId4" Type="http://schemas.openxmlformats.org/officeDocument/2006/relationships/oleObject" Target="../embeddings/oleObject1.bin"/><Relationship Id="rId5" Type="http://schemas.openxmlformats.org/officeDocument/2006/relationships/oleObject" Target="../embeddings/oleObject1.bin"/><Relationship Id="rId6" Type="http://schemas.openxmlformats.org/officeDocument/2006/relationships/image" Target="../media/image8.png"/><Relationship Id="rId7" Type="http://schemas.openxmlformats.org/officeDocument/2006/relationships/image" Target="../media/image6.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1.xml"/><Relationship Id="rId3" Type="http://schemas.openxmlformats.org/officeDocument/2006/relationships/image" Target="../media/image9.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0.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 name="Shape 163"/>
        <p:cNvGrpSpPr/>
        <p:nvPr/>
      </p:nvGrpSpPr>
      <p:grpSpPr>
        <a:xfrm>
          <a:off x="0" y="0"/>
          <a:ext cx="0" cy="0"/>
          <a:chOff x="0" y="0"/>
          <a:chExt cx="0" cy="0"/>
        </a:xfrm>
      </p:grpSpPr>
      <p:sp>
        <p:nvSpPr>
          <p:cNvPr id="164" name="Google Shape;164;p1"/>
          <p:cNvSpPr txBox="1"/>
          <p:nvPr>
            <p:ph idx="4294967295" type="ctrTitle"/>
          </p:nvPr>
        </p:nvSpPr>
        <p:spPr>
          <a:xfrm>
            <a:off x="685800" y="914400"/>
            <a:ext cx="7772400" cy="1676400"/>
          </a:xfrm>
          <a:prstGeom prst="rect">
            <a:avLst/>
          </a:prstGeom>
          <a:noFill/>
          <a:ln>
            <a:noFill/>
          </a:ln>
        </p:spPr>
        <p:txBody>
          <a:bodyPr anchorCtr="0" anchor="t" bIns="45700" lIns="91425" spcFirstLastPara="1" rIns="91425" wrap="square" tIns="45700">
            <a:noAutofit/>
          </a:bodyPr>
          <a:lstStyle/>
          <a:p>
            <a:pPr indent="0" lvl="0" marL="0" marR="9144" rtl="0" algn="ctr">
              <a:lnSpc>
                <a:spcPct val="100000"/>
              </a:lnSpc>
              <a:spcBef>
                <a:spcPts val="0"/>
              </a:spcBef>
              <a:spcAft>
                <a:spcPts val="0"/>
              </a:spcAft>
              <a:buClr>
                <a:srgbClr val="FFFF5D"/>
              </a:buClr>
              <a:buSzPts val="4000"/>
              <a:buFont typeface="Consolas"/>
              <a:buNone/>
            </a:pPr>
            <a:r>
              <a:rPr b="1" i="0" lang="en-US" sz="4000" u="none" cap="none" strike="noStrike">
                <a:solidFill>
                  <a:srgbClr val="FFFF5D"/>
                </a:solidFill>
                <a:latin typeface="Consolas"/>
                <a:ea typeface="Consolas"/>
                <a:cs typeface="Consolas"/>
                <a:sym typeface="Consolas"/>
              </a:rPr>
              <a:t>Psychotherapy for patients with Chronic Illness</a:t>
            </a:r>
            <a:endParaRPr/>
          </a:p>
        </p:txBody>
      </p:sp>
      <p:sp>
        <p:nvSpPr>
          <p:cNvPr id="165" name="Google Shape;165;p1"/>
          <p:cNvSpPr txBox="1"/>
          <p:nvPr>
            <p:ph idx="1" type="subTitle"/>
          </p:nvPr>
        </p:nvSpPr>
        <p:spPr>
          <a:xfrm>
            <a:off x="609600" y="3581400"/>
            <a:ext cx="7848600" cy="741362"/>
          </a:xfrm>
          <a:prstGeom prst="rect">
            <a:avLst/>
          </a:prstGeom>
          <a:noFill/>
          <a:ln>
            <a:noFill/>
          </a:ln>
        </p:spPr>
        <p:txBody>
          <a:bodyPr anchorCtr="0" anchor="b" bIns="45700" lIns="100575" spcFirstLastPara="1" rIns="91425" wrap="square" tIns="45700">
            <a:noAutofit/>
          </a:bodyPr>
          <a:lstStyle/>
          <a:p>
            <a:pPr indent="0" lvl="0" marL="0" rtl="0" algn="ctr">
              <a:lnSpc>
                <a:spcPct val="100000"/>
              </a:lnSpc>
              <a:spcBef>
                <a:spcPts val="0"/>
              </a:spcBef>
              <a:spcAft>
                <a:spcPts val="0"/>
              </a:spcAft>
              <a:buSzPts val="2040"/>
              <a:buNone/>
            </a:pPr>
            <a:r>
              <a:rPr b="0" i="0" lang="en-US" sz="2400" u="none">
                <a:solidFill>
                  <a:schemeClr val="lt1"/>
                </a:solidFill>
                <a:latin typeface="Corbel"/>
                <a:ea typeface="Corbel"/>
                <a:cs typeface="Corbel"/>
                <a:sym typeface="Corbel"/>
              </a:rPr>
              <a:t>Lincoln Khasakhala MD., PhD</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 name="Shape 170"/>
        <p:cNvGrpSpPr/>
        <p:nvPr/>
      </p:nvGrpSpPr>
      <p:grpSpPr>
        <a:xfrm>
          <a:off x="0" y="0"/>
          <a:ext cx="0" cy="0"/>
          <a:chOff x="0" y="0"/>
          <a:chExt cx="0" cy="0"/>
        </a:xfrm>
      </p:grpSpPr>
      <p:sp>
        <p:nvSpPr>
          <p:cNvPr id="171" name="Google Shape;171;p2"/>
          <p:cNvSpPr txBox="1"/>
          <p:nvPr>
            <p:ph idx="4294967295" type="title"/>
          </p:nvPr>
        </p:nvSpPr>
        <p:spPr>
          <a:xfrm>
            <a:off x="457200" y="512064"/>
            <a:ext cx="8229600" cy="914400"/>
          </a:xfrm>
          <a:prstGeom prst="rect">
            <a:avLst/>
          </a:prstGeom>
          <a:noFill/>
          <a:ln>
            <a:noFill/>
          </a:ln>
        </p:spPr>
        <p:txBody>
          <a:bodyPr anchorCtr="0" anchor="ctr" bIns="44450" lIns="90475" spcFirstLastPara="1" rIns="90475" wrap="square" tIns="44450">
            <a:noAutofit/>
          </a:bodyPr>
          <a:lstStyle/>
          <a:p>
            <a:pPr indent="0" lvl="0" marL="0" marR="0" rtl="0" algn="ctr">
              <a:lnSpc>
                <a:spcPct val="100000"/>
              </a:lnSpc>
              <a:spcBef>
                <a:spcPts val="0"/>
              </a:spcBef>
              <a:spcAft>
                <a:spcPts val="0"/>
              </a:spcAft>
              <a:buClr>
                <a:srgbClr val="FFFFA3"/>
              </a:buClr>
              <a:buSzPts val="4000"/>
              <a:buFont typeface="Consolas"/>
              <a:buNone/>
            </a:pPr>
            <a:r>
              <a:rPr b="1" i="0" lang="en-US" sz="4000" u="none" cap="none" strike="noStrike">
                <a:solidFill>
                  <a:srgbClr val="FFFFA3"/>
                </a:solidFill>
                <a:latin typeface="Consolas"/>
                <a:ea typeface="Consolas"/>
                <a:cs typeface="Consolas"/>
                <a:sym typeface="Consolas"/>
              </a:rPr>
              <a:t>Chronic Illness</a:t>
            </a:r>
            <a:endParaRPr/>
          </a:p>
        </p:txBody>
      </p:sp>
      <p:sp>
        <p:nvSpPr>
          <p:cNvPr id="172" name="Google Shape;172;p2"/>
          <p:cNvSpPr txBox="1"/>
          <p:nvPr>
            <p:ph idx="1" type="body"/>
          </p:nvPr>
        </p:nvSpPr>
        <p:spPr>
          <a:xfrm>
            <a:off x="465137" y="1770062"/>
            <a:ext cx="4038600" cy="4525962"/>
          </a:xfrm>
          <a:prstGeom prst="rect">
            <a:avLst/>
          </a:prstGeom>
          <a:noFill/>
          <a:ln>
            <a:noFill/>
          </a:ln>
        </p:spPr>
        <p:txBody>
          <a:bodyPr anchorCtr="0" anchor="t" bIns="44450" lIns="90475" spcFirstLastPara="1" rIns="90475" wrap="square" tIns="44450">
            <a:noAutofit/>
          </a:bodyPr>
          <a:lstStyle/>
          <a:p>
            <a:pPr indent="-342899" lvl="0" marL="411162" marR="0" rtl="0" algn="l">
              <a:lnSpc>
                <a:spcPct val="100000"/>
              </a:lnSpc>
              <a:spcBef>
                <a:spcPts val="0"/>
              </a:spcBef>
              <a:spcAft>
                <a:spcPts val="0"/>
              </a:spcAft>
              <a:buClr>
                <a:srgbClr val="92406E"/>
              </a:buClr>
              <a:buSzPts val="2380"/>
              <a:buFont typeface="Noto Sans Symbols"/>
              <a:buChar char="🞕"/>
            </a:pPr>
            <a:r>
              <a:rPr b="0" i="0" lang="en-US" sz="2800" u="none" cap="none" strike="noStrike">
                <a:solidFill>
                  <a:schemeClr val="lt1"/>
                </a:solidFill>
                <a:latin typeface="Corbel"/>
                <a:ea typeface="Corbel"/>
                <a:cs typeface="Corbel"/>
                <a:sym typeface="Corbel"/>
              </a:rPr>
              <a:t>A disorder that persists for a </a:t>
            </a:r>
            <a:r>
              <a:rPr b="1" i="0" lang="en-US" sz="2800" u="none" cap="none" strike="noStrike">
                <a:solidFill>
                  <a:schemeClr val="lt1"/>
                </a:solidFill>
                <a:latin typeface="Corbel"/>
                <a:ea typeface="Corbel"/>
                <a:cs typeface="Corbel"/>
                <a:sym typeface="Corbel"/>
              </a:rPr>
              <a:t>long time</a:t>
            </a:r>
            <a:r>
              <a:rPr b="0" i="0" lang="en-US" sz="2800" u="none" cap="none" strike="noStrike">
                <a:solidFill>
                  <a:schemeClr val="lt1"/>
                </a:solidFill>
                <a:latin typeface="Corbel"/>
                <a:ea typeface="Corbel"/>
                <a:cs typeface="Corbel"/>
                <a:sym typeface="Corbel"/>
              </a:rPr>
              <a:t> and is either incurable and/or results in pathological changes that limit normal functioning. </a:t>
            </a:r>
            <a:endParaRPr/>
          </a:p>
          <a:p>
            <a:pPr indent="-191769" lvl="0" marL="411163" marR="0" rtl="0" algn="l">
              <a:spcBef>
                <a:spcPts val="700"/>
              </a:spcBef>
              <a:spcAft>
                <a:spcPts val="0"/>
              </a:spcAft>
              <a:buClr>
                <a:srgbClr val="92406E"/>
              </a:buClr>
              <a:buSzPts val="2380"/>
              <a:buFont typeface="Noto Sans Symbols"/>
              <a:buNone/>
            </a:pPr>
            <a:r>
              <a:t/>
            </a:r>
            <a:endParaRPr b="0" i="0" sz="2800" u="none">
              <a:solidFill>
                <a:schemeClr val="lt1"/>
              </a:solidFill>
              <a:latin typeface="Corbel"/>
              <a:ea typeface="Corbel"/>
              <a:cs typeface="Corbel"/>
              <a:sym typeface="Corbel"/>
            </a:endParaRPr>
          </a:p>
        </p:txBody>
      </p:sp>
      <p:sp>
        <p:nvSpPr>
          <p:cNvPr id="173" name="Google Shape;173;p2"/>
          <p:cNvSpPr txBox="1"/>
          <p:nvPr>
            <p:ph idx="2" type="body"/>
          </p:nvPr>
        </p:nvSpPr>
        <p:spPr>
          <a:xfrm>
            <a:off x="4656137" y="1770062"/>
            <a:ext cx="4038600" cy="4525962"/>
          </a:xfrm>
          <a:prstGeom prst="rect">
            <a:avLst/>
          </a:prstGeom>
          <a:noFill/>
          <a:ln>
            <a:noFill/>
          </a:ln>
        </p:spPr>
        <p:txBody>
          <a:bodyPr anchorCtr="0" anchor="t" bIns="45700" lIns="91425" spcFirstLastPara="1" rIns="91425" wrap="square" tIns="45700">
            <a:noAutofit/>
          </a:bodyPr>
          <a:lstStyle/>
          <a:p>
            <a:pPr indent="-342899" lvl="0" marL="411162" marR="0" rtl="0" algn="l">
              <a:lnSpc>
                <a:spcPct val="100000"/>
              </a:lnSpc>
              <a:spcBef>
                <a:spcPts val="0"/>
              </a:spcBef>
              <a:spcAft>
                <a:spcPts val="0"/>
              </a:spcAft>
              <a:buClr>
                <a:srgbClr val="92406E"/>
              </a:buClr>
              <a:buSzPts val="2380"/>
              <a:buFont typeface="Noto Sans Symbols"/>
              <a:buChar char="🞕"/>
            </a:pPr>
            <a:r>
              <a:rPr b="0" i="0" lang="en-US" sz="2800" u="none">
                <a:solidFill>
                  <a:schemeClr val="lt1"/>
                </a:solidFill>
                <a:latin typeface="Corbel"/>
                <a:ea typeface="Corbel"/>
                <a:cs typeface="Corbel"/>
                <a:sym typeface="Corbel"/>
              </a:rPr>
              <a:t>Virtually everyone will eventually develop some type of chronic condition. </a:t>
            </a:r>
            <a:endParaRPr/>
          </a:p>
          <a:p>
            <a:pPr indent="-191769" lvl="0" marL="411163" marR="0" rtl="0" algn="l">
              <a:spcBef>
                <a:spcPts val="700"/>
              </a:spcBef>
              <a:spcAft>
                <a:spcPts val="0"/>
              </a:spcAft>
              <a:buClr>
                <a:srgbClr val="92406E"/>
              </a:buClr>
              <a:buSzPts val="2380"/>
              <a:buFont typeface="Noto Sans Symbols"/>
              <a:buNone/>
            </a:pPr>
            <a:r>
              <a:t/>
            </a:r>
            <a:endParaRPr b="0" i="0" sz="2800" u="none">
              <a:solidFill>
                <a:schemeClr val="lt1"/>
              </a:solidFill>
              <a:latin typeface="Corbel"/>
              <a:ea typeface="Corbel"/>
              <a:cs typeface="Corbel"/>
              <a:sym typeface="Corbe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8" name="Shape 178"/>
        <p:cNvGrpSpPr/>
        <p:nvPr/>
      </p:nvGrpSpPr>
      <p:grpSpPr>
        <a:xfrm>
          <a:off x="0" y="0"/>
          <a:ext cx="0" cy="0"/>
          <a:chOff x="0" y="0"/>
          <a:chExt cx="0" cy="0"/>
        </a:xfrm>
      </p:grpSpPr>
      <p:sp>
        <p:nvSpPr>
          <p:cNvPr id="179" name="Google Shape;179;p3"/>
          <p:cNvSpPr txBox="1"/>
          <p:nvPr>
            <p:ph idx="4294967295" type="title"/>
          </p:nvPr>
        </p:nvSpPr>
        <p:spPr>
          <a:xfrm>
            <a:off x="457200" y="512064"/>
            <a:ext cx="8229600" cy="914400"/>
          </a:xfrm>
          <a:prstGeom prst="rect">
            <a:avLst/>
          </a:prstGeom>
          <a:noFill/>
          <a:ln>
            <a:noFill/>
          </a:ln>
        </p:spPr>
        <p:txBody>
          <a:bodyPr anchorCtr="0" anchor="ctr" bIns="44450" lIns="90475" spcFirstLastPara="1" rIns="90475" wrap="square" tIns="44450">
            <a:noAutofit/>
          </a:bodyPr>
          <a:lstStyle/>
          <a:p>
            <a:pPr indent="0" lvl="0" marL="0" marR="0" rtl="0" algn="ctr">
              <a:lnSpc>
                <a:spcPct val="100000"/>
              </a:lnSpc>
              <a:spcBef>
                <a:spcPts val="0"/>
              </a:spcBef>
              <a:spcAft>
                <a:spcPts val="0"/>
              </a:spcAft>
              <a:buClr>
                <a:srgbClr val="FFFFA3"/>
              </a:buClr>
              <a:buSzPts val="4000"/>
              <a:buFont typeface="Consolas"/>
              <a:buNone/>
            </a:pPr>
            <a:r>
              <a:rPr b="1" i="0" lang="en-US" sz="4000" u="none" cap="none" strike="noStrike">
                <a:solidFill>
                  <a:srgbClr val="FFFFA3"/>
                </a:solidFill>
                <a:latin typeface="Consolas"/>
                <a:ea typeface="Consolas"/>
                <a:cs typeface="Consolas"/>
                <a:sym typeface="Consolas"/>
              </a:rPr>
              <a:t>Examples of Chronic Illnesses</a:t>
            </a:r>
            <a:endParaRPr/>
          </a:p>
        </p:txBody>
      </p:sp>
      <p:sp>
        <p:nvSpPr>
          <p:cNvPr id="180" name="Google Shape;180;p3"/>
          <p:cNvSpPr txBox="1"/>
          <p:nvPr>
            <p:ph idx="1" type="body"/>
          </p:nvPr>
        </p:nvSpPr>
        <p:spPr>
          <a:xfrm>
            <a:off x="465137" y="1770062"/>
            <a:ext cx="4038600" cy="4525962"/>
          </a:xfrm>
          <a:prstGeom prst="rect">
            <a:avLst/>
          </a:prstGeom>
          <a:noFill/>
          <a:ln>
            <a:noFill/>
          </a:ln>
        </p:spPr>
        <p:txBody>
          <a:bodyPr anchorCtr="0" anchor="t" bIns="44450" lIns="90475" spcFirstLastPara="1" rIns="90475" wrap="square" tIns="44450">
            <a:noAutofit/>
          </a:bodyPr>
          <a:lstStyle/>
          <a:p>
            <a:pPr indent="-342899" lvl="0" marL="411162" marR="0" rtl="0" algn="l">
              <a:lnSpc>
                <a:spcPct val="100000"/>
              </a:lnSpc>
              <a:spcBef>
                <a:spcPts val="0"/>
              </a:spcBef>
              <a:spcAft>
                <a:spcPts val="0"/>
              </a:spcAft>
              <a:buClr>
                <a:srgbClr val="92406E"/>
              </a:buClr>
              <a:buSzPts val="2380"/>
              <a:buFont typeface="Noto Sans Symbols"/>
              <a:buChar char="🞕"/>
            </a:pPr>
            <a:r>
              <a:rPr b="0" i="0" lang="en-US" sz="2800" u="none">
                <a:solidFill>
                  <a:schemeClr val="lt1"/>
                </a:solidFill>
                <a:latin typeface="Corbel"/>
                <a:ea typeface="Corbel"/>
                <a:cs typeface="Corbel"/>
                <a:sym typeface="Corbel"/>
              </a:rPr>
              <a:t>Cancer</a:t>
            </a:r>
            <a:endParaRPr/>
          </a:p>
          <a:p>
            <a:pPr indent="-342899" lvl="0" marL="411162" marR="0" rtl="0" algn="l">
              <a:lnSpc>
                <a:spcPct val="100000"/>
              </a:lnSpc>
              <a:spcBef>
                <a:spcPts val="700"/>
              </a:spcBef>
              <a:spcAft>
                <a:spcPts val="0"/>
              </a:spcAft>
              <a:buClr>
                <a:srgbClr val="92406E"/>
              </a:buClr>
              <a:buSzPts val="2380"/>
              <a:buFont typeface="Noto Sans Symbols"/>
              <a:buChar char="🞕"/>
            </a:pPr>
            <a:r>
              <a:rPr b="0" i="0" lang="en-US" sz="2800" u="none">
                <a:solidFill>
                  <a:schemeClr val="lt1"/>
                </a:solidFill>
                <a:latin typeface="Corbel"/>
                <a:ea typeface="Corbel"/>
                <a:cs typeface="Corbel"/>
                <a:sym typeface="Corbel"/>
              </a:rPr>
              <a:t>Arthritis</a:t>
            </a:r>
            <a:endParaRPr/>
          </a:p>
          <a:p>
            <a:pPr indent="-342899" lvl="0" marL="411162" marR="0" rtl="0" algn="l">
              <a:lnSpc>
                <a:spcPct val="100000"/>
              </a:lnSpc>
              <a:spcBef>
                <a:spcPts val="700"/>
              </a:spcBef>
              <a:spcAft>
                <a:spcPts val="0"/>
              </a:spcAft>
              <a:buClr>
                <a:srgbClr val="92406E"/>
              </a:buClr>
              <a:buSzPts val="2380"/>
              <a:buFont typeface="Noto Sans Symbols"/>
              <a:buChar char="🞕"/>
            </a:pPr>
            <a:r>
              <a:rPr b="0" i="0" lang="en-US" sz="2800" u="none">
                <a:solidFill>
                  <a:schemeClr val="lt1"/>
                </a:solidFill>
                <a:latin typeface="Corbel"/>
                <a:ea typeface="Corbel"/>
                <a:cs typeface="Corbel"/>
                <a:sym typeface="Corbel"/>
              </a:rPr>
              <a:t>ALS –Lou Gherig’s</a:t>
            </a:r>
            <a:endParaRPr/>
          </a:p>
          <a:p>
            <a:pPr indent="-342899" lvl="0" marL="411162" marR="0" rtl="0" algn="l">
              <a:lnSpc>
                <a:spcPct val="100000"/>
              </a:lnSpc>
              <a:spcBef>
                <a:spcPts val="700"/>
              </a:spcBef>
              <a:spcAft>
                <a:spcPts val="0"/>
              </a:spcAft>
              <a:buClr>
                <a:srgbClr val="92406E"/>
              </a:buClr>
              <a:buSzPts val="2380"/>
              <a:buFont typeface="Noto Sans Symbols"/>
              <a:buChar char="🞕"/>
            </a:pPr>
            <a:r>
              <a:rPr b="0" i="0" lang="en-US" sz="2800" u="none">
                <a:solidFill>
                  <a:schemeClr val="lt1"/>
                </a:solidFill>
                <a:latin typeface="Corbel"/>
                <a:ea typeface="Corbel"/>
                <a:cs typeface="Corbel"/>
                <a:sym typeface="Corbel"/>
              </a:rPr>
              <a:t>Asthma</a:t>
            </a:r>
            <a:endParaRPr/>
          </a:p>
          <a:p>
            <a:pPr indent="-342899" lvl="0" marL="411162" marR="0" rtl="0" algn="l">
              <a:lnSpc>
                <a:spcPct val="100000"/>
              </a:lnSpc>
              <a:spcBef>
                <a:spcPts val="700"/>
              </a:spcBef>
              <a:spcAft>
                <a:spcPts val="0"/>
              </a:spcAft>
              <a:buClr>
                <a:srgbClr val="92406E"/>
              </a:buClr>
              <a:buSzPts val="2380"/>
              <a:buFont typeface="Noto Sans Symbols"/>
              <a:buChar char="🞕"/>
            </a:pPr>
            <a:r>
              <a:rPr b="0" i="0" lang="en-US" sz="2800" u="none">
                <a:solidFill>
                  <a:schemeClr val="lt1"/>
                </a:solidFill>
                <a:latin typeface="Corbel"/>
                <a:ea typeface="Corbel"/>
                <a:cs typeface="Corbel"/>
                <a:sym typeface="Corbel"/>
              </a:rPr>
              <a:t>Chronic obstructive pulmonary disease</a:t>
            </a:r>
            <a:endParaRPr/>
          </a:p>
          <a:p>
            <a:pPr indent="-342899" lvl="0" marL="411162" marR="0" rtl="0" algn="l">
              <a:lnSpc>
                <a:spcPct val="100000"/>
              </a:lnSpc>
              <a:spcBef>
                <a:spcPts val="700"/>
              </a:spcBef>
              <a:spcAft>
                <a:spcPts val="0"/>
              </a:spcAft>
              <a:buClr>
                <a:srgbClr val="92406E"/>
              </a:buClr>
              <a:buSzPts val="2380"/>
              <a:buFont typeface="Noto Sans Symbols"/>
              <a:buChar char="🞕"/>
            </a:pPr>
            <a:r>
              <a:rPr b="0" i="0" lang="en-US" sz="2800" u="none">
                <a:solidFill>
                  <a:schemeClr val="lt1"/>
                </a:solidFill>
                <a:latin typeface="Corbel"/>
                <a:ea typeface="Corbel"/>
                <a:cs typeface="Corbel"/>
                <a:sym typeface="Corbel"/>
              </a:rPr>
              <a:t>Multiple sclerosis</a:t>
            </a:r>
            <a:endParaRPr/>
          </a:p>
        </p:txBody>
      </p:sp>
      <p:sp>
        <p:nvSpPr>
          <p:cNvPr id="181" name="Google Shape;181;p3"/>
          <p:cNvSpPr txBox="1"/>
          <p:nvPr>
            <p:ph idx="2" type="body"/>
          </p:nvPr>
        </p:nvSpPr>
        <p:spPr>
          <a:xfrm>
            <a:off x="4656137" y="1770062"/>
            <a:ext cx="4038600" cy="4525962"/>
          </a:xfrm>
          <a:prstGeom prst="rect">
            <a:avLst/>
          </a:prstGeom>
          <a:noFill/>
          <a:ln>
            <a:noFill/>
          </a:ln>
        </p:spPr>
        <p:txBody>
          <a:bodyPr anchorCtr="0" anchor="t" bIns="44450" lIns="90475" spcFirstLastPara="1" rIns="90475" wrap="square" tIns="44450">
            <a:noAutofit/>
          </a:bodyPr>
          <a:lstStyle/>
          <a:p>
            <a:pPr indent="-342899" lvl="0" marL="411162" marR="0" rtl="0" algn="l">
              <a:lnSpc>
                <a:spcPct val="100000"/>
              </a:lnSpc>
              <a:spcBef>
                <a:spcPts val="0"/>
              </a:spcBef>
              <a:spcAft>
                <a:spcPts val="0"/>
              </a:spcAft>
              <a:buClr>
                <a:srgbClr val="92406E"/>
              </a:buClr>
              <a:buSzPts val="2380"/>
              <a:buFont typeface="Noto Sans Symbols"/>
              <a:buChar char="🞕"/>
            </a:pPr>
            <a:r>
              <a:rPr b="0" i="0" lang="en-US" sz="2800" u="none">
                <a:solidFill>
                  <a:schemeClr val="lt1"/>
                </a:solidFill>
                <a:latin typeface="Corbel"/>
                <a:ea typeface="Corbel"/>
                <a:cs typeface="Corbel"/>
                <a:sym typeface="Corbel"/>
              </a:rPr>
              <a:t>Parkinson’s disease</a:t>
            </a:r>
            <a:endParaRPr/>
          </a:p>
          <a:p>
            <a:pPr indent="-342899" lvl="0" marL="411162" marR="0" rtl="0" algn="l">
              <a:lnSpc>
                <a:spcPct val="100000"/>
              </a:lnSpc>
              <a:spcBef>
                <a:spcPts val="700"/>
              </a:spcBef>
              <a:spcAft>
                <a:spcPts val="0"/>
              </a:spcAft>
              <a:buClr>
                <a:srgbClr val="92406E"/>
              </a:buClr>
              <a:buSzPts val="2380"/>
              <a:buFont typeface="Noto Sans Symbols"/>
              <a:buChar char="🞕"/>
            </a:pPr>
            <a:r>
              <a:rPr b="0" i="0" lang="en-US" sz="2800" u="none">
                <a:solidFill>
                  <a:schemeClr val="lt1"/>
                </a:solidFill>
                <a:latin typeface="Corbel"/>
                <a:ea typeface="Corbel"/>
                <a:cs typeface="Corbel"/>
                <a:sym typeface="Corbel"/>
              </a:rPr>
              <a:t>Muscular dystrophy</a:t>
            </a:r>
            <a:endParaRPr/>
          </a:p>
          <a:p>
            <a:pPr indent="-342899" lvl="0" marL="411162" marR="0" rtl="0" algn="l">
              <a:lnSpc>
                <a:spcPct val="100000"/>
              </a:lnSpc>
              <a:spcBef>
                <a:spcPts val="700"/>
              </a:spcBef>
              <a:spcAft>
                <a:spcPts val="0"/>
              </a:spcAft>
              <a:buClr>
                <a:srgbClr val="92406E"/>
              </a:buClr>
              <a:buSzPts val="2380"/>
              <a:buFont typeface="Noto Sans Symbols"/>
              <a:buChar char="🞕"/>
            </a:pPr>
            <a:r>
              <a:rPr b="0" i="0" lang="en-US" sz="2800" u="none">
                <a:solidFill>
                  <a:schemeClr val="lt1"/>
                </a:solidFill>
                <a:latin typeface="Corbel"/>
                <a:ea typeface="Corbel"/>
                <a:cs typeface="Corbel"/>
                <a:sym typeface="Corbel"/>
              </a:rPr>
              <a:t>Sickle cell anemia</a:t>
            </a:r>
            <a:endParaRPr/>
          </a:p>
          <a:p>
            <a:pPr indent="-342899" lvl="0" marL="411162" marR="0" rtl="0" algn="l">
              <a:lnSpc>
                <a:spcPct val="100000"/>
              </a:lnSpc>
              <a:spcBef>
                <a:spcPts val="700"/>
              </a:spcBef>
              <a:spcAft>
                <a:spcPts val="0"/>
              </a:spcAft>
              <a:buClr>
                <a:srgbClr val="92406E"/>
              </a:buClr>
              <a:buSzPts val="2380"/>
              <a:buFont typeface="Noto Sans Symbols"/>
              <a:buChar char="🞕"/>
            </a:pPr>
            <a:r>
              <a:rPr b="0" i="0" lang="en-US" sz="2800" u="none">
                <a:solidFill>
                  <a:schemeClr val="lt1"/>
                </a:solidFill>
                <a:latin typeface="Corbel"/>
                <a:ea typeface="Corbel"/>
                <a:cs typeface="Corbel"/>
                <a:sym typeface="Corbel"/>
              </a:rPr>
              <a:t>Diabetes</a:t>
            </a:r>
            <a:endParaRPr/>
          </a:p>
          <a:p>
            <a:pPr indent="-342899" lvl="0" marL="411162" marR="0" rtl="0" algn="l">
              <a:lnSpc>
                <a:spcPct val="100000"/>
              </a:lnSpc>
              <a:spcBef>
                <a:spcPts val="700"/>
              </a:spcBef>
              <a:spcAft>
                <a:spcPts val="0"/>
              </a:spcAft>
              <a:buClr>
                <a:srgbClr val="92406E"/>
              </a:buClr>
              <a:buSzPts val="2380"/>
              <a:buFont typeface="Noto Sans Symbols"/>
              <a:buChar char="🞕"/>
            </a:pPr>
            <a:r>
              <a:rPr b="0" i="0" lang="en-US" sz="2800" u="none">
                <a:solidFill>
                  <a:schemeClr val="lt1"/>
                </a:solidFill>
                <a:latin typeface="Corbel"/>
                <a:ea typeface="Corbel"/>
                <a:cs typeface="Corbel"/>
                <a:sym typeface="Corbel"/>
              </a:rPr>
              <a:t>HIV</a:t>
            </a:r>
            <a:endParaRPr/>
          </a:p>
          <a:p>
            <a:pPr indent="-342899" lvl="0" marL="411162" marR="0" rtl="0" algn="l">
              <a:lnSpc>
                <a:spcPct val="100000"/>
              </a:lnSpc>
              <a:spcBef>
                <a:spcPts val="700"/>
              </a:spcBef>
              <a:spcAft>
                <a:spcPts val="0"/>
              </a:spcAft>
              <a:buClr>
                <a:srgbClr val="92406E"/>
              </a:buClr>
              <a:buSzPts val="2380"/>
              <a:buFont typeface="Noto Sans Symbols"/>
              <a:buChar char="🞕"/>
            </a:pPr>
            <a:r>
              <a:rPr b="0" i="0" lang="en-US" sz="2800" u="none">
                <a:solidFill>
                  <a:schemeClr val="lt1"/>
                </a:solidFill>
                <a:latin typeface="Corbel"/>
                <a:ea typeface="Corbel"/>
                <a:cs typeface="Corbel"/>
                <a:sym typeface="Corbel"/>
              </a:rPr>
              <a:t>Alzheimer’s</a:t>
            </a:r>
            <a:endParaRPr/>
          </a:p>
          <a:p>
            <a:pPr indent="-342899" lvl="0" marL="411162" marR="0" rtl="0" algn="l">
              <a:lnSpc>
                <a:spcPct val="100000"/>
              </a:lnSpc>
              <a:spcBef>
                <a:spcPts val="700"/>
              </a:spcBef>
              <a:spcAft>
                <a:spcPts val="0"/>
              </a:spcAft>
              <a:buClr>
                <a:srgbClr val="92406E"/>
              </a:buClr>
              <a:buSzPts val="2380"/>
              <a:buFont typeface="Noto Sans Symbols"/>
              <a:buChar char="🞕"/>
            </a:pPr>
            <a:r>
              <a:rPr b="0" i="0" lang="en-US" sz="2800" u="none">
                <a:solidFill>
                  <a:schemeClr val="lt1"/>
                </a:solidFill>
                <a:latin typeface="Corbel"/>
                <a:ea typeface="Corbel"/>
                <a:cs typeface="Corbel"/>
                <a:sym typeface="Corbel"/>
              </a:rPr>
              <a:t>CVD</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 name="Shape 185"/>
        <p:cNvGrpSpPr/>
        <p:nvPr/>
      </p:nvGrpSpPr>
      <p:grpSpPr>
        <a:xfrm>
          <a:off x="0" y="0"/>
          <a:ext cx="0" cy="0"/>
          <a:chOff x="0" y="0"/>
          <a:chExt cx="0" cy="0"/>
        </a:xfrm>
      </p:grpSpPr>
      <p:sp>
        <p:nvSpPr>
          <p:cNvPr id="186" name="Google Shape;186;p4"/>
          <p:cNvSpPr txBox="1"/>
          <p:nvPr>
            <p:ph idx="4294967295" type="title"/>
          </p:nvPr>
        </p:nvSpPr>
        <p:spPr>
          <a:xfrm>
            <a:off x="304800" y="533400"/>
            <a:ext cx="8534400" cy="838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A3"/>
              </a:buClr>
              <a:buSzPts val="3200"/>
              <a:buFont typeface="Consolas"/>
              <a:buNone/>
            </a:pPr>
            <a:r>
              <a:rPr b="1" i="0" lang="en-US" sz="3200" u="none" cap="none" strike="noStrike">
                <a:solidFill>
                  <a:srgbClr val="FFFFA3"/>
                </a:solidFill>
                <a:latin typeface="Consolas"/>
                <a:ea typeface="Consolas"/>
                <a:cs typeface="Consolas"/>
                <a:sym typeface="Consolas"/>
              </a:rPr>
              <a:t>Differences Between Acute &amp; Chronic Illness</a:t>
            </a:r>
            <a:endParaRPr/>
          </a:p>
        </p:txBody>
      </p:sp>
      <p:sp>
        <p:nvSpPr>
          <p:cNvPr id="187" name="Google Shape;187;p4"/>
          <p:cNvSpPr txBox="1"/>
          <p:nvPr>
            <p:ph idx="1" type="body"/>
          </p:nvPr>
        </p:nvSpPr>
        <p:spPr>
          <a:xfrm>
            <a:off x="381000" y="1371600"/>
            <a:ext cx="8458200" cy="4953000"/>
          </a:xfrm>
          <a:prstGeom prst="rect">
            <a:avLst/>
          </a:prstGeom>
          <a:noFill/>
          <a:ln>
            <a:noFill/>
          </a:ln>
        </p:spPr>
        <p:txBody>
          <a:bodyPr anchorCtr="0" anchor="t" bIns="45700" lIns="91425" spcFirstLastPara="1" rIns="91425" wrap="square" tIns="45700">
            <a:noAutofit/>
          </a:bodyPr>
          <a:lstStyle/>
          <a:p>
            <a:pPr indent="-342899" lvl="0" marL="411162" marR="0" rtl="0" algn="l">
              <a:lnSpc>
                <a:spcPct val="100000"/>
              </a:lnSpc>
              <a:spcBef>
                <a:spcPts val="0"/>
              </a:spcBef>
              <a:spcAft>
                <a:spcPts val="0"/>
              </a:spcAft>
              <a:buClr>
                <a:srgbClr val="92406E"/>
              </a:buClr>
              <a:buSzPts val="2040"/>
              <a:buFont typeface="Noto Sans Symbols"/>
              <a:buNone/>
            </a:pPr>
            <a:r>
              <a:rPr b="0" i="0" lang="en-US" sz="2400" u="none" cap="none" strike="noStrike">
                <a:solidFill>
                  <a:schemeClr val="lt1"/>
                </a:solidFill>
                <a:latin typeface="Corbel"/>
                <a:ea typeface="Corbel"/>
                <a:cs typeface="Corbel"/>
                <a:sym typeface="Corbel"/>
              </a:rPr>
              <a:t>				</a:t>
            </a:r>
            <a:r>
              <a:rPr b="1" i="0" lang="en-US" sz="2400" u="sng" cap="none" strike="noStrike">
                <a:solidFill>
                  <a:schemeClr val="lt1"/>
                </a:solidFill>
                <a:latin typeface="Corbel"/>
                <a:ea typeface="Corbel"/>
                <a:cs typeface="Corbel"/>
                <a:sym typeface="Corbel"/>
              </a:rPr>
              <a:t>Acute			Chronic</a:t>
            </a:r>
            <a:endParaRPr/>
          </a:p>
          <a:p>
            <a:pPr indent="-342899" lvl="0" marL="411162" marR="0" rtl="0" algn="l">
              <a:lnSpc>
                <a:spcPct val="100000"/>
              </a:lnSpc>
              <a:spcBef>
                <a:spcPts val="700"/>
              </a:spcBef>
              <a:spcAft>
                <a:spcPts val="0"/>
              </a:spcAft>
              <a:buClr>
                <a:srgbClr val="92406E"/>
              </a:buClr>
              <a:buSzPts val="2040"/>
              <a:buFont typeface="Noto Sans Symbols"/>
              <a:buNone/>
            </a:pPr>
            <a:r>
              <a:rPr b="0" i="0" lang="en-US" sz="2400" u="none" cap="none" strike="noStrike">
                <a:solidFill>
                  <a:schemeClr val="lt1"/>
                </a:solidFill>
                <a:latin typeface="Corbel"/>
                <a:ea typeface="Corbel"/>
                <a:cs typeface="Corbel"/>
                <a:sym typeface="Corbel"/>
              </a:rPr>
              <a:t>Onset			abrupt			usually graduated</a:t>
            </a:r>
            <a:endParaRPr/>
          </a:p>
          <a:p>
            <a:pPr indent="-342899" lvl="0" marL="411162" marR="0" rtl="0" algn="l">
              <a:lnSpc>
                <a:spcPct val="100000"/>
              </a:lnSpc>
              <a:spcBef>
                <a:spcPts val="700"/>
              </a:spcBef>
              <a:spcAft>
                <a:spcPts val="0"/>
              </a:spcAft>
              <a:buClr>
                <a:srgbClr val="92406E"/>
              </a:buClr>
              <a:buSzPts val="2040"/>
              <a:buFont typeface="Noto Sans Symbols"/>
              <a:buNone/>
            </a:pPr>
            <a:r>
              <a:rPr b="0" i="0" lang="en-US" sz="2400" u="none" cap="none" strike="noStrike">
                <a:solidFill>
                  <a:schemeClr val="lt1"/>
                </a:solidFill>
                <a:latin typeface="Corbel"/>
                <a:ea typeface="Corbel"/>
                <a:cs typeface="Corbel"/>
                <a:sym typeface="Corbel"/>
              </a:rPr>
              <a:t>Duration		limited			lengthy, indefinite</a:t>
            </a:r>
            <a:endParaRPr/>
          </a:p>
          <a:p>
            <a:pPr indent="-342899" lvl="0" marL="411162" marR="0" rtl="0" algn="l">
              <a:lnSpc>
                <a:spcPct val="100000"/>
              </a:lnSpc>
              <a:spcBef>
                <a:spcPts val="700"/>
              </a:spcBef>
              <a:spcAft>
                <a:spcPts val="0"/>
              </a:spcAft>
              <a:buClr>
                <a:srgbClr val="92406E"/>
              </a:buClr>
              <a:buSzPts val="2040"/>
              <a:buFont typeface="Noto Sans Symbols"/>
              <a:buNone/>
            </a:pPr>
            <a:r>
              <a:rPr b="0" i="0" lang="en-US" sz="2400" u="none" cap="none" strike="noStrike">
                <a:solidFill>
                  <a:schemeClr val="lt1"/>
                </a:solidFill>
                <a:latin typeface="Corbel"/>
                <a:ea typeface="Corbel"/>
                <a:cs typeface="Corbel"/>
                <a:sym typeface="Corbel"/>
              </a:rPr>
              <a:t>Cause			single			multiple, changes </a:t>
            </a:r>
            <a:endParaRPr/>
          </a:p>
          <a:p>
            <a:pPr indent="-342899" lvl="0" marL="411162" marR="0" rtl="0" algn="l">
              <a:lnSpc>
                <a:spcPct val="100000"/>
              </a:lnSpc>
              <a:spcBef>
                <a:spcPts val="700"/>
              </a:spcBef>
              <a:spcAft>
                <a:spcPts val="0"/>
              </a:spcAft>
              <a:buClr>
                <a:srgbClr val="92406E"/>
              </a:buClr>
              <a:buSzPts val="2040"/>
              <a:buFont typeface="Noto Sans Symbols"/>
              <a:buNone/>
            </a:pPr>
            <a:r>
              <a:rPr b="0" i="0" lang="en-US" sz="2400" u="none" cap="none" strike="noStrike">
                <a:solidFill>
                  <a:schemeClr val="lt1"/>
                </a:solidFill>
                <a:latin typeface="Corbel"/>
                <a:ea typeface="Corbel"/>
                <a:cs typeface="Corbel"/>
                <a:sym typeface="Corbel"/>
              </a:rPr>
              <a:t>Diagnosis		usually accurate	often uncertain</a:t>
            </a:r>
            <a:endParaRPr/>
          </a:p>
          <a:p>
            <a:pPr indent="-342899" lvl="0" marL="411162" marR="0" rtl="0" algn="l">
              <a:lnSpc>
                <a:spcPct val="100000"/>
              </a:lnSpc>
              <a:spcBef>
                <a:spcPts val="700"/>
              </a:spcBef>
              <a:spcAft>
                <a:spcPts val="0"/>
              </a:spcAft>
              <a:buClr>
                <a:srgbClr val="92406E"/>
              </a:buClr>
              <a:buSzPts val="2040"/>
              <a:buFont typeface="Noto Sans Symbols"/>
              <a:buNone/>
            </a:pPr>
            <a:r>
              <a:rPr b="0" i="0" lang="en-US" sz="2400" u="none" cap="none" strike="noStrike">
                <a:solidFill>
                  <a:schemeClr val="lt1"/>
                </a:solidFill>
                <a:latin typeface="Corbel"/>
                <a:ea typeface="Corbel"/>
                <a:cs typeface="Corbel"/>
                <a:sym typeface="Corbel"/>
              </a:rPr>
              <a:t>Prognosis		usually accurate	often uncertain</a:t>
            </a:r>
            <a:endParaRPr/>
          </a:p>
          <a:p>
            <a:pPr indent="-342899" lvl="0" marL="411162" marR="0" rtl="0" algn="l">
              <a:lnSpc>
                <a:spcPct val="100000"/>
              </a:lnSpc>
              <a:spcBef>
                <a:spcPts val="700"/>
              </a:spcBef>
              <a:spcAft>
                <a:spcPts val="0"/>
              </a:spcAft>
              <a:buClr>
                <a:srgbClr val="92406E"/>
              </a:buClr>
              <a:buSzPts val="2040"/>
              <a:buFont typeface="Noto Sans Symbols"/>
              <a:buNone/>
            </a:pPr>
            <a:r>
              <a:rPr b="0" i="0" lang="en-US" sz="2400" u="none" cap="none" strike="noStrike">
                <a:solidFill>
                  <a:schemeClr val="lt1"/>
                </a:solidFill>
                <a:latin typeface="Corbel"/>
                <a:ea typeface="Corbel"/>
                <a:cs typeface="Corbel"/>
                <a:sym typeface="Corbel"/>
              </a:rPr>
              <a:t>Intervention		usually effective	often indecisive</a:t>
            </a:r>
            <a:endParaRPr/>
          </a:p>
          <a:p>
            <a:pPr indent="-342899" lvl="0" marL="411162" marR="0" rtl="0" algn="l">
              <a:lnSpc>
                <a:spcPct val="100000"/>
              </a:lnSpc>
              <a:spcBef>
                <a:spcPts val="700"/>
              </a:spcBef>
              <a:spcAft>
                <a:spcPts val="0"/>
              </a:spcAft>
              <a:buClr>
                <a:srgbClr val="92406E"/>
              </a:buClr>
              <a:buSzPts val="2040"/>
              <a:buFont typeface="Noto Sans Symbols"/>
              <a:buNone/>
            </a:pPr>
            <a:r>
              <a:rPr b="0" i="0" lang="en-US" sz="2400" u="none" cap="none" strike="noStrike">
                <a:solidFill>
                  <a:schemeClr val="lt1"/>
                </a:solidFill>
                <a:latin typeface="Corbel"/>
                <a:ea typeface="Corbel"/>
                <a:cs typeface="Corbel"/>
                <a:sym typeface="Corbel"/>
              </a:rPr>
              <a:t>Outcome		cure			no cure</a:t>
            </a:r>
            <a:endParaRPr/>
          </a:p>
          <a:p>
            <a:pPr indent="-342899" lvl="0" marL="411162" marR="0" rtl="0" algn="l">
              <a:lnSpc>
                <a:spcPct val="100000"/>
              </a:lnSpc>
              <a:spcBef>
                <a:spcPts val="700"/>
              </a:spcBef>
              <a:spcAft>
                <a:spcPts val="0"/>
              </a:spcAft>
              <a:buClr>
                <a:srgbClr val="92406E"/>
              </a:buClr>
              <a:buSzPts val="2040"/>
              <a:buFont typeface="Noto Sans Symbols"/>
              <a:buNone/>
            </a:pPr>
            <a:r>
              <a:rPr b="0" i="0" lang="en-US" sz="2400" u="none" cap="none" strike="noStrike">
                <a:solidFill>
                  <a:schemeClr val="lt1"/>
                </a:solidFill>
                <a:latin typeface="Corbel"/>
                <a:ea typeface="Corbel"/>
                <a:cs typeface="Corbel"/>
                <a:sym typeface="Corbel"/>
              </a:rPr>
              <a:t>Uncertainty		minimal		pervasive</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1" name="Shape 191"/>
        <p:cNvGrpSpPr/>
        <p:nvPr/>
      </p:nvGrpSpPr>
      <p:grpSpPr>
        <a:xfrm>
          <a:off x="0" y="0"/>
          <a:ext cx="0" cy="0"/>
          <a:chOff x="0" y="0"/>
          <a:chExt cx="0" cy="0"/>
        </a:xfrm>
      </p:grpSpPr>
      <p:sp>
        <p:nvSpPr>
          <p:cNvPr id="192" name="Google Shape;192;p5"/>
          <p:cNvSpPr txBox="1"/>
          <p:nvPr>
            <p:ph idx="4294967295" type="title"/>
          </p:nvPr>
        </p:nvSpPr>
        <p:spPr>
          <a:xfrm>
            <a:off x="457200" y="512064"/>
            <a:ext cx="8229600" cy="9144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A3"/>
              </a:buClr>
              <a:buSzPts val="3200"/>
              <a:buFont typeface="Consolas"/>
              <a:buNone/>
            </a:pPr>
            <a:r>
              <a:rPr b="1" i="0" lang="en-US" sz="3200" u="none" cap="none" strike="noStrike">
                <a:solidFill>
                  <a:srgbClr val="FFFFA3"/>
                </a:solidFill>
                <a:latin typeface="Consolas"/>
                <a:ea typeface="Consolas"/>
                <a:cs typeface="Consolas"/>
                <a:sym typeface="Consolas"/>
              </a:rPr>
              <a:t>The Impact of Chronic Illness – The Individual</a:t>
            </a:r>
            <a:endParaRPr/>
          </a:p>
        </p:txBody>
      </p:sp>
      <p:sp>
        <p:nvSpPr>
          <p:cNvPr id="193" name="Google Shape;193;p5"/>
          <p:cNvSpPr txBox="1"/>
          <p:nvPr>
            <p:ph idx="1" type="body"/>
          </p:nvPr>
        </p:nvSpPr>
        <p:spPr>
          <a:xfrm>
            <a:off x="465137" y="1770062"/>
            <a:ext cx="4038600" cy="4525962"/>
          </a:xfrm>
          <a:prstGeom prst="rect">
            <a:avLst/>
          </a:prstGeom>
          <a:noFill/>
          <a:ln>
            <a:noFill/>
          </a:ln>
        </p:spPr>
        <p:txBody>
          <a:bodyPr anchorCtr="0" anchor="t" bIns="45700" lIns="91425" spcFirstLastPara="1" rIns="91425" wrap="square" tIns="45700">
            <a:noAutofit/>
          </a:bodyPr>
          <a:lstStyle/>
          <a:p>
            <a:pPr indent="-342899" lvl="0" marL="411162" marR="0" rtl="0" algn="l">
              <a:lnSpc>
                <a:spcPct val="100000"/>
              </a:lnSpc>
              <a:spcBef>
                <a:spcPts val="0"/>
              </a:spcBef>
              <a:spcAft>
                <a:spcPts val="0"/>
              </a:spcAft>
              <a:buClr>
                <a:srgbClr val="92406E"/>
              </a:buClr>
              <a:buSzPts val="2040"/>
              <a:buFont typeface="Noto Sans Symbols"/>
              <a:buChar char="🞕"/>
            </a:pPr>
            <a:r>
              <a:rPr b="0" i="0" lang="en-US" sz="2400" u="none">
                <a:solidFill>
                  <a:schemeClr val="lt1"/>
                </a:solidFill>
                <a:latin typeface="Corbel"/>
                <a:ea typeface="Corbel"/>
                <a:cs typeface="Corbel"/>
                <a:sym typeface="Corbel"/>
              </a:rPr>
              <a:t>Initial Impact</a:t>
            </a:r>
            <a:endParaRPr/>
          </a:p>
          <a:p>
            <a:pPr indent="-285750" lvl="1" marL="739775" marR="0" rtl="0" algn="l">
              <a:lnSpc>
                <a:spcPct val="100000"/>
              </a:lnSpc>
              <a:spcBef>
                <a:spcPts val="400"/>
              </a:spcBef>
              <a:spcAft>
                <a:spcPts val="0"/>
              </a:spcAft>
              <a:buClr>
                <a:srgbClr val="D59FBD"/>
              </a:buClr>
              <a:buSzPts val="1600"/>
              <a:buFont typeface="Noto Sans Symbols"/>
              <a:buChar char="●"/>
            </a:pPr>
            <a:r>
              <a:rPr b="0" i="0" lang="en-US" sz="2000" u="none" cap="none" strike="noStrike">
                <a:solidFill>
                  <a:schemeClr val="lt1"/>
                </a:solidFill>
                <a:latin typeface="Corbel"/>
                <a:ea typeface="Corbel"/>
                <a:cs typeface="Corbel"/>
                <a:sym typeface="Corbel"/>
              </a:rPr>
              <a:t>Shock</a:t>
            </a:r>
            <a:endParaRPr/>
          </a:p>
          <a:p>
            <a:pPr indent="-285750" lvl="1" marL="739775" marR="0" rtl="0" algn="l">
              <a:lnSpc>
                <a:spcPct val="100000"/>
              </a:lnSpc>
              <a:spcBef>
                <a:spcPts val="400"/>
              </a:spcBef>
              <a:spcAft>
                <a:spcPts val="0"/>
              </a:spcAft>
              <a:buClr>
                <a:srgbClr val="D59FBD"/>
              </a:buClr>
              <a:buSzPts val="1600"/>
              <a:buFont typeface="Noto Sans Symbols"/>
              <a:buChar char="●"/>
            </a:pPr>
            <a:r>
              <a:rPr b="0" i="0" lang="en-US" sz="2000" u="none" cap="none" strike="noStrike">
                <a:solidFill>
                  <a:schemeClr val="lt1"/>
                </a:solidFill>
                <a:latin typeface="Corbel"/>
                <a:ea typeface="Corbel"/>
                <a:cs typeface="Corbel"/>
                <a:sym typeface="Corbel"/>
              </a:rPr>
              <a:t>Denial</a:t>
            </a:r>
            <a:endParaRPr/>
          </a:p>
          <a:p>
            <a:pPr indent="-285750" lvl="1" marL="739775" marR="0" rtl="0" algn="l">
              <a:lnSpc>
                <a:spcPct val="100000"/>
              </a:lnSpc>
              <a:spcBef>
                <a:spcPts val="400"/>
              </a:spcBef>
              <a:spcAft>
                <a:spcPts val="0"/>
              </a:spcAft>
              <a:buClr>
                <a:srgbClr val="D59FBD"/>
              </a:buClr>
              <a:buSzPts val="1600"/>
              <a:buFont typeface="Noto Sans Symbols"/>
              <a:buChar char="●"/>
            </a:pPr>
            <a:r>
              <a:rPr b="0" i="0" lang="en-US" sz="2000" u="none" cap="none" strike="noStrike">
                <a:solidFill>
                  <a:schemeClr val="lt1"/>
                </a:solidFill>
                <a:latin typeface="Corbel"/>
                <a:ea typeface="Corbel"/>
                <a:cs typeface="Corbel"/>
                <a:sym typeface="Corbel"/>
              </a:rPr>
              <a:t>Loss and grief</a:t>
            </a:r>
            <a:endParaRPr/>
          </a:p>
          <a:p>
            <a:pPr indent="-285750" lvl="1" marL="739775" marR="0" rtl="0" algn="l">
              <a:lnSpc>
                <a:spcPct val="100000"/>
              </a:lnSpc>
              <a:spcBef>
                <a:spcPts val="400"/>
              </a:spcBef>
              <a:spcAft>
                <a:spcPts val="0"/>
              </a:spcAft>
              <a:buClr>
                <a:srgbClr val="D59FBD"/>
              </a:buClr>
              <a:buSzPts val="1600"/>
              <a:buFont typeface="Noto Sans Symbols"/>
              <a:buChar char="●"/>
            </a:pPr>
            <a:r>
              <a:rPr b="0" i="0" lang="en-US" sz="2000" u="none" cap="none" strike="noStrike">
                <a:solidFill>
                  <a:schemeClr val="lt1"/>
                </a:solidFill>
                <a:latin typeface="Corbel"/>
                <a:ea typeface="Corbel"/>
                <a:cs typeface="Corbel"/>
                <a:sym typeface="Corbel"/>
              </a:rPr>
              <a:t>Anxiety and depression</a:t>
            </a:r>
            <a:endParaRPr/>
          </a:p>
          <a:p>
            <a:pPr indent="-228599" lvl="2" marL="995362" marR="0" rtl="0" algn="l">
              <a:lnSpc>
                <a:spcPct val="100000"/>
              </a:lnSpc>
              <a:spcBef>
                <a:spcPts val="360"/>
              </a:spcBef>
              <a:spcAft>
                <a:spcPts val="0"/>
              </a:spcAft>
              <a:buClr>
                <a:srgbClr val="E3BFD3"/>
              </a:buClr>
              <a:buSzPts val="1170"/>
              <a:buFont typeface="Noto Sans Symbols"/>
              <a:buChar char="🞔"/>
            </a:pPr>
            <a:r>
              <a:rPr b="0" i="0" lang="en-US" sz="1800" u="none" cap="none" strike="noStrike">
                <a:solidFill>
                  <a:schemeClr val="lt1"/>
                </a:solidFill>
                <a:latin typeface="Corbel"/>
                <a:ea typeface="Corbel"/>
                <a:cs typeface="Corbel"/>
                <a:sym typeface="Corbel"/>
              </a:rPr>
              <a:t>20-25% experience psychological symptoms</a:t>
            </a:r>
            <a:endParaRPr/>
          </a:p>
          <a:p>
            <a:pPr indent="-342899" lvl="0" marL="411162" marR="0" rtl="0" algn="l">
              <a:lnSpc>
                <a:spcPct val="100000"/>
              </a:lnSpc>
              <a:spcBef>
                <a:spcPts val="700"/>
              </a:spcBef>
              <a:spcAft>
                <a:spcPts val="0"/>
              </a:spcAft>
              <a:buClr>
                <a:srgbClr val="92406E"/>
              </a:buClr>
              <a:buSzPts val="2040"/>
              <a:buFont typeface="Noto Sans Symbols"/>
              <a:buChar char="🞕"/>
            </a:pPr>
            <a:r>
              <a:rPr b="0" i="0" lang="en-US" sz="2400" u="none">
                <a:solidFill>
                  <a:schemeClr val="lt1"/>
                </a:solidFill>
                <a:latin typeface="Corbel"/>
                <a:ea typeface="Corbel"/>
                <a:cs typeface="Corbel"/>
                <a:sym typeface="Corbel"/>
              </a:rPr>
              <a:t>If these reactions last too long, they can have an negative effect on the illness</a:t>
            </a:r>
            <a:endParaRPr/>
          </a:p>
        </p:txBody>
      </p:sp>
      <p:sp>
        <p:nvSpPr>
          <p:cNvPr id="194" name="Google Shape;194;p5"/>
          <p:cNvSpPr txBox="1"/>
          <p:nvPr>
            <p:ph idx="2" type="body"/>
          </p:nvPr>
        </p:nvSpPr>
        <p:spPr>
          <a:xfrm>
            <a:off x="4656137" y="1770062"/>
            <a:ext cx="4038600" cy="4525962"/>
          </a:xfrm>
          <a:prstGeom prst="rect">
            <a:avLst/>
          </a:prstGeom>
          <a:noFill/>
          <a:ln>
            <a:noFill/>
          </a:ln>
        </p:spPr>
        <p:txBody>
          <a:bodyPr anchorCtr="0" anchor="t" bIns="45700" lIns="91425" spcFirstLastPara="1" rIns="91425" wrap="square" tIns="45700">
            <a:noAutofit/>
          </a:bodyPr>
          <a:lstStyle/>
          <a:p>
            <a:pPr indent="-342899" lvl="0" marL="411162" marR="0" rtl="0" algn="l">
              <a:lnSpc>
                <a:spcPct val="100000"/>
              </a:lnSpc>
              <a:spcBef>
                <a:spcPts val="0"/>
              </a:spcBef>
              <a:spcAft>
                <a:spcPts val="0"/>
              </a:spcAft>
              <a:buClr>
                <a:srgbClr val="92406E"/>
              </a:buClr>
              <a:buSzPts val="2040"/>
              <a:buFont typeface="Noto Sans Symbols"/>
              <a:buChar char="🞕"/>
            </a:pPr>
            <a:r>
              <a:rPr b="0" i="0" lang="en-US" sz="2400" u="none">
                <a:solidFill>
                  <a:schemeClr val="lt1"/>
                </a:solidFill>
                <a:latin typeface="Corbel"/>
                <a:ea typeface="Corbel"/>
                <a:cs typeface="Corbel"/>
                <a:sym typeface="Corbel"/>
              </a:rPr>
              <a:t>Must adjust to:</a:t>
            </a:r>
            <a:endParaRPr/>
          </a:p>
          <a:p>
            <a:pPr indent="-285750" lvl="1" marL="739775" marR="0" rtl="0" algn="l">
              <a:lnSpc>
                <a:spcPct val="100000"/>
              </a:lnSpc>
              <a:spcBef>
                <a:spcPts val="400"/>
              </a:spcBef>
              <a:spcAft>
                <a:spcPts val="0"/>
              </a:spcAft>
              <a:buClr>
                <a:srgbClr val="D59FBD"/>
              </a:buClr>
              <a:buSzPts val="1600"/>
              <a:buFont typeface="Noto Sans Symbols"/>
              <a:buChar char="●"/>
            </a:pPr>
            <a:r>
              <a:rPr b="0" i="0" lang="en-US" sz="2000" u="none" cap="none" strike="noStrike">
                <a:solidFill>
                  <a:schemeClr val="lt1"/>
                </a:solidFill>
                <a:latin typeface="Corbel"/>
                <a:ea typeface="Corbel"/>
                <a:cs typeface="Corbel"/>
                <a:sym typeface="Corbel"/>
              </a:rPr>
              <a:t>Symptoms of the disease</a:t>
            </a:r>
            <a:endParaRPr/>
          </a:p>
          <a:p>
            <a:pPr indent="-285750" lvl="1" marL="739775" marR="0" rtl="0" algn="l">
              <a:lnSpc>
                <a:spcPct val="100000"/>
              </a:lnSpc>
              <a:spcBef>
                <a:spcPts val="400"/>
              </a:spcBef>
              <a:spcAft>
                <a:spcPts val="0"/>
              </a:spcAft>
              <a:buClr>
                <a:srgbClr val="D59FBD"/>
              </a:buClr>
              <a:buSzPts val="1600"/>
              <a:buFont typeface="Noto Sans Symbols"/>
              <a:buChar char="●"/>
            </a:pPr>
            <a:r>
              <a:rPr b="0" i="0" lang="en-US" sz="2000" u="none" cap="none" strike="noStrike">
                <a:solidFill>
                  <a:schemeClr val="lt1"/>
                </a:solidFill>
                <a:latin typeface="Corbel"/>
                <a:ea typeface="Corbel"/>
                <a:cs typeface="Corbel"/>
                <a:sym typeface="Corbel"/>
              </a:rPr>
              <a:t>Stress of Treatment</a:t>
            </a:r>
            <a:endParaRPr/>
          </a:p>
          <a:p>
            <a:pPr indent="-285750" lvl="1" marL="739775" marR="0" rtl="0" algn="l">
              <a:lnSpc>
                <a:spcPct val="100000"/>
              </a:lnSpc>
              <a:spcBef>
                <a:spcPts val="400"/>
              </a:spcBef>
              <a:spcAft>
                <a:spcPts val="0"/>
              </a:spcAft>
              <a:buClr>
                <a:srgbClr val="D59FBD"/>
              </a:buClr>
              <a:buSzPts val="1600"/>
              <a:buFont typeface="Noto Sans Symbols"/>
              <a:buChar char="●"/>
            </a:pPr>
            <a:r>
              <a:rPr b="0" i="0" lang="en-US" sz="2000" u="none" cap="none" strike="noStrike">
                <a:solidFill>
                  <a:schemeClr val="lt1"/>
                </a:solidFill>
                <a:latin typeface="Corbel"/>
                <a:ea typeface="Corbel"/>
                <a:cs typeface="Corbel"/>
                <a:sym typeface="Corbel"/>
              </a:rPr>
              <a:t>Feelings of vulnerability</a:t>
            </a:r>
            <a:endParaRPr/>
          </a:p>
          <a:p>
            <a:pPr indent="-285750" lvl="1" marL="739775" marR="0" rtl="0" algn="l">
              <a:lnSpc>
                <a:spcPct val="100000"/>
              </a:lnSpc>
              <a:spcBef>
                <a:spcPts val="400"/>
              </a:spcBef>
              <a:spcAft>
                <a:spcPts val="0"/>
              </a:spcAft>
              <a:buClr>
                <a:srgbClr val="D59FBD"/>
              </a:buClr>
              <a:buSzPts val="1600"/>
              <a:buFont typeface="Noto Sans Symbols"/>
              <a:buChar char="●"/>
            </a:pPr>
            <a:r>
              <a:rPr b="0" i="0" lang="en-US" sz="2000" u="none" cap="none" strike="noStrike">
                <a:solidFill>
                  <a:schemeClr val="lt1"/>
                </a:solidFill>
                <a:latin typeface="Corbel"/>
                <a:ea typeface="Corbel"/>
                <a:cs typeface="Corbel"/>
                <a:sym typeface="Corbel"/>
              </a:rPr>
              <a:t>Loss of Control</a:t>
            </a:r>
            <a:endParaRPr/>
          </a:p>
          <a:p>
            <a:pPr indent="-285750" lvl="1" marL="739775" marR="0" rtl="0" algn="l">
              <a:lnSpc>
                <a:spcPct val="100000"/>
              </a:lnSpc>
              <a:spcBef>
                <a:spcPts val="400"/>
              </a:spcBef>
              <a:spcAft>
                <a:spcPts val="0"/>
              </a:spcAft>
              <a:buClr>
                <a:srgbClr val="D59FBD"/>
              </a:buClr>
              <a:buSzPts val="1600"/>
              <a:buFont typeface="Noto Sans Symbols"/>
              <a:buChar char="●"/>
            </a:pPr>
            <a:r>
              <a:rPr b="0" i="0" lang="en-US" sz="2000" u="none" cap="none" strike="noStrike">
                <a:solidFill>
                  <a:schemeClr val="lt1"/>
                </a:solidFill>
                <a:latin typeface="Corbel"/>
                <a:ea typeface="Corbel"/>
                <a:cs typeface="Corbel"/>
                <a:sym typeface="Corbel"/>
              </a:rPr>
              <a:t>Threat to self-esteem</a:t>
            </a:r>
            <a:endParaRPr/>
          </a:p>
          <a:p>
            <a:pPr indent="-285750" lvl="1" marL="739775" marR="0" rtl="0" algn="l">
              <a:lnSpc>
                <a:spcPct val="100000"/>
              </a:lnSpc>
              <a:spcBef>
                <a:spcPts val="400"/>
              </a:spcBef>
              <a:spcAft>
                <a:spcPts val="0"/>
              </a:spcAft>
              <a:buClr>
                <a:srgbClr val="D59FBD"/>
              </a:buClr>
              <a:buSzPts val="1600"/>
              <a:buFont typeface="Noto Sans Symbols"/>
              <a:buChar char="●"/>
            </a:pPr>
            <a:r>
              <a:rPr b="0" i="0" lang="en-US" sz="2000" u="none" cap="none" strike="noStrike">
                <a:solidFill>
                  <a:schemeClr val="lt1"/>
                </a:solidFill>
                <a:latin typeface="Corbel"/>
                <a:ea typeface="Corbel"/>
                <a:cs typeface="Corbel"/>
                <a:sym typeface="Corbel"/>
              </a:rPr>
              <a:t>Financial Concerns</a:t>
            </a:r>
            <a:endParaRPr/>
          </a:p>
          <a:p>
            <a:pPr indent="-285750" lvl="1" marL="739775" marR="0" rtl="0" algn="l">
              <a:lnSpc>
                <a:spcPct val="100000"/>
              </a:lnSpc>
              <a:spcBef>
                <a:spcPts val="400"/>
              </a:spcBef>
              <a:spcAft>
                <a:spcPts val="0"/>
              </a:spcAft>
              <a:buClr>
                <a:srgbClr val="D59FBD"/>
              </a:buClr>
              <a:buSzPts val="1600"/>
              <a:buFont typeface="Noto Sans Symbols"/>
              <a:buChar char="●"/>
            </a:pPr>
            <a:r>
              <a:rPr b="0" i="0" lang="en-US" sz="2000" u="none" cap="none" strike="noStrike">
                <a:solidFill>
                  <a:schemeClr val="lt1"/>
                </a:solidFill>
                <a:latin typeface="Corbel"/>
                <a:ea typeface="Corbel"/>
                <a:cs typeface="Corbel"/>
                <a:sym typeface="Corbel"/>
              </a:rPr>
              <a:t>Changes in family structure</a:t>
            </a:r>
            <a:endParaRPr/>
          </a:p>
          <a:p>
            <a:pPr indent="-234949" lvl="0" marL="411163" marR="0" rtl="0" algn="l">
              <a:spcBef>
                <a:spcPts val="700"/>
              </a:spcBef>
              <a:spcAft>
                <a:spcPts val="0"/>
              </a:spcAft>
              <a:buClr>
                <a:srgbClr val="92406E"/>
              </a:buClr>
              <a:buSzPts val="1700"/>
              <a:buFont typeface="Noto Sans Symbols"/>
              <a:buNone/>
            </a:pPr>
            <a:r>
              <a:t/>
            </a:r>
            <a:endParaRPr b="0" i="0" sz="2000" u="none" cap="none" strike="noStrike">
              <a:solidFill>
                <a:schemeClr val="lt1"/>
              </a:solidFill>
              <a:latin typeface="Corbel"/>
              <a:ea typeface="Corbel"/>
              <a:cs typeface="Corbel"/>
              <a:sym typeface="Corbe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 name="Shape 199"/>
        <p:cNvGrpSpPr/>
        <p:nvPr/>
      </p:nvGrpSpPr>
      <p:grpSpPr>
        <a:xfrm>
          <a:off x="0" y="0"/>
          <a:ext cx="0" cy="0"/>
          <a:chOff x="0" y="0"/>
          <a:chExt cx="0" cy="0"/>
        </a:xfrm>
      </p:grpSpPr>
      <p:sp>
        <p:nvSpPr>
          <p:cNvPr id="200" name="Google Shape;200;p6"/>
          <p:cNvSpPr txBox="1"/>
          <p:nvPr/>
        </p:nvSpPr>
        <p:spPr>
          <a:xfrm>
            <a:off x="685800" y="6399212"/>
            <a:ext cx="1905000" cy="4572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lt1"/>
              </a:solidFill>
              <a:latin typeface="Times New Roman"/>
              <a:ea typeface="Times New Roman"/>
              <a:cs typeface="Times New Roman"/>
              <a:sym typeface="Times New Roman"/>
            </a:endParaRPr>
          </a:p>
        </p:txBody>
      </p:sp>
      <p:sp>
        <p:nvSpPr>
          <p:cNvPr id="201" name="Google Shape;201;p6"/>
          <p:cNvSpPr txBox="1"/>
          <p:nvPr/>
        </p:nvSpPr>
        <p:spPr>
          <a:xfrm>
            <a:off x="3124200" y="6399212"/>
            <a:ext cx="2895600" cy="4572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lt1"/>
              </a:solidFill>
              <a:latin typeface="Times New Roman"/>
              <a:ea typeface="Times New Roman"/>
              <a:cs typeface="Times New Roman"/>
              <a:sym typeface="Times New Roman"/>
            </a:endParaRPr>
          </a:p>
        </p:txBody>
      </p:sp>
      <p:sp>
        <p:nvSpPr>
          <p:cNvPr id="202" name="Google Shape;202;p6"/>
          <p:cNvSpPr txBox="1"/>
          <p:nvPr>
            <p:ph idx="4294967295" type="title"/>
          </p:nvPr>
        </p:nvSpPr>
        <p:spPr>
          <a:xfrm>
            <a:off x="457200" y="512064"/>
            <a:ext cx="8229600" cy="914400"/>
          </a:xfrm>
          <a:prstGeom prst="rect">
            <a:avLst/>
          </a:prstGeom>
          <a:noFill/>
          <a:ln>
            <a:noFill/>
          </a:ln>
        </p:spPr>
        <p:txBody>
          <a:bodyPr anchorCtr="0" anchor="ctr" bIns="44450" lIns="90475" spcFirstLastPara="1" rIns="90475" wrap="square" tIns="44450">
            <a:noAutofit/>
          </a:bodyPr>
          <a:lstStyle/>
          <a:p>
            <a:pPr indent="0" lvl="0" marL="0" marR="0" rtl="0" algn="ctr">
              <a:lnSpc>
                <a:spcPct val="100000"/>
              </a:lnSpc>
              <a:spcBef>
                <a:spcPts val="0"/>
              </a:spcBef>
              <a:spcAft>
                <a:spcPts val="0"/>
              </a:spcAft>
              <a:buClr>
                <a:srgbClr val="FFFFA3"/>
              </a:buClr>
              <a:buSzPts val="3200"/>
              <a:buFont typeface="Consolas"/>
              <a:buNone/>
            </a:pPr>
            <a:r>
              <a:rPr b="1" i="0" lang="en-US" sz="3200" u="none" cap="none" strike="noStrike">
                <a:solidFill>
                  <a:srgbClr val="FFFFA3"/>
                </a:solidFill>
                <a:latin typeface="Consolas"/>
                <a:ea typeface="Consolas"/>
                <a:cs typeface="Consolas"/>
                <a:sym typeface="Consolas"/>
              </a:rPr>
              <a:t>The Impact of Chronic Illness - The Family</a:t>
            </a:r>
            <a:endParaRPr/>
          </a:p>
        </p:txBody>
      </p:sp>
      <p:sp>
        <p:nvSpPr>
          <p:cNvPr id="203" name="Google Shape;203;p6"/>
          <p:cNvSpPr txBox="1"/>
          <p:nvPr>
            <p:ph idx="1" type="body"/>
          </p:nvPr>
        </p:nvSpPr>
        <p:spPr>
          <a:xfrm>
            <a:off x="465137" y="1770062"/>
            <a:ext cx="4038600" cy="4525962"/>
          </a:xfrm>
          <a:prstGeom prst="rect">
            <a:avLst/>
          </a:prstGeom>
          <a:noFill/>
          <a:ln>
            <a:noFill/>
          </a:ln>
        </p:spPr>
        <p:txBody>
          <a:bodyPr anchorCtr="0" anchor="t" bIns="44450" lIns="90475" spcFirstLastPara="1" rIns="90475" wrap="square" tIns="44450">
            <a:noAutofit/>
          </a:bodyPr>
          <a:lstStyle/>
          <a:p>
            <a:pPr indent="-342899" lvl="0" marL="411162" marR="0" rtl="0" algn="l">
              <a:lnSpc>
                <a:spcPct val="100000"/>
              </a:lnSpc>
              <a:spcBef>
                <a:spcPts val="0"/>
              </a:spcBef>
              <a:spcAft>
                <a:spcPts val="0"/>
              </a:spcAft>
              <a:buClr>
                <a:srgbClr val="92406E"/>
              </a:buClr>
              <a:buSzPts val="2380"/>
              <a:buFont typeface="Noto Sans Symbols"/>
              <a:buChar char="🞕"/>
            </a:pPr>
            <a:r>
              <a:rPr b="0" i="0" lang="en-US" sz="2800" u="none">
                <a:solidFill>
                  <a:schemeClr val="lt1"/>
                </a:solidFill>
                <a:latin typeface="Corbel"/>
                <a:ea typeface="Corbel"/>
                <a:cs typeface="Corbel"/>
                <a:sym typeface="Corbel"/>
              </a:rPr>
              <a:t>Must adjust to:</a:t>
            </a:r>
            <a:endParaRPr/>
          </a:p>
          <a:p>
            <a:pPr indent="-285750" lvl="1" marL="739775" marR="0" rtl="0" algn="l">
              <a:lnSpc>
                <a:spcPct val="100000"/>
              </a:lnSpc>
              <a:spcBef>
                <a:spcPts val="480"/>
              </a:spcBef>
              <a:spcAft>
                <a:spcPts val="0"/>
              </a:spcAft>
              <a:buClr>
                <a:srgbClr val="D59FBD"/>
              </a:buClr>
              <a:buSzPts val="1920"/>
              <a:buFont typeface="Noto Sans Symbols"/>
              <a:buChar char="●"/>
            </a:pPr>
            <a:r>
              <a:rPr b="0" i="0" lang="en-US" sz="2400" u="none" cap="none" strike="noStrike">
                <a:solidFill>
                  <a:schemeClr val="lt1"/>
                </a:solidFill>
                <a:latin typeface="Corbel"/>
                <a:ea typeface="Corbel"/>
                <a:cs typeface="Corbel"/>
                <a:sym typeface="Corbel"/>
              </a:rPr>
              <a:t>Increased stress</a:t>
            </a:r>
            <a:endParaRPr/>
          </a:p>
          <a:p>
            <a:pPr indent="-285750" lvl="1" marL="739775" marR="0" rtl="0" algn="l">
              <a:lnSpc>
                <a:spcPct val="100000"/>
              </a:lnSpc>
              <a:spcBef>
                <a:spcPts val="480"/>
              </a:spcBef>
              <a:spcAft>
                <a:spcPts val="0"/>
              </a:spcAft>
              <a:buClr>
                <a:srgbClr val="D59FBD"/>
              </a:buClr>
              <a:buSzPts val="1920"/>
              <a:buFont typeface="Noto Sans Symbols"/>
              <a:buChar char="●"/>
            </a:pPr>
            <a:r>
              <a:rPr b="0" i="0" lang="en-US" sz="2400" u="none" cap="none" strike="noStrike">
                <a:solidFill>
                  <a:schemeClr val="lt1"/>
                </a:solidFill>
                <a:latin typeface="Corbel"/>
                <a:ea typeface="Corbel"/>
                <a:cs typeface="Corbel"/>
                <a:sym typeface="Corbel"/>
              </a:rPr>
              <a:t>Change in the nature of the relationship</a:t>
            </a:r>
            <a:endParaRPr/>
          </a:p>
          <a:p>
            <a:pPr indent="-285750" lvl="1" marL="739775" marR="0" rtl="0" algn="l">
              <a:lnSpc>
                <a:spcPct val="100000"/>
              </a:lnSpc>
              <a:spcBef>
                <a:spcPts val="480"/>
              </a:spcBef>
              <a:spcAft>
                <a:spcPts val="0"/>
              </a:spcAft>
              <a:buClr>
                <a:srgbClr val="D59FBD"/>
              </a:buClr>
              <a:buSzPts val="1920"/>
              <a:buFont typeface="Noto Sans Symbols"/>
              <a:buChar char="●"/>
            </a:pPr>
            <a:r>
              <a:rPr b="0" i="0" lang="en-US" sz="2400" u="none" cap="none" strike="noStrike">
                <a:solidFill>
                  <a:schemeClr val="lt1"/>
                </a:solidFill>
                <a:latin typeface="Corbel"/>
                <a:ea typeface="Corbel"/>
                <a:cs typeface="Corbel"/>
                <a:sym typeface="Corbel"/>
              </a:rPr>
              <a:t>Change in family structure/roles</a:t>
            </a:r>
            <a:endParaRPr/>
          </a:p>
          <a:p>
            <a:pPr indent="-285750" lvl="1" marL="739775" marR="0" rtl="0" algn="l">
              <a:lnSpc>
                <a:spcPct val="100000"/>
              </a:lnSpc>
              <a:spcBef>
                <a:spcPts val="480"/>
              </a:spcBef>
              <a:spcAft>
                <a:spcPts val="0"/>
              </a:spcAft>
              <a:buClr>
                <a:srgbClr val="D59FBD"/>
              </a:buClr>
              <a:buSzPts val="1920"/>
              <a:buFont typeface="Noto Sans Symbols"/>
              <a:buChar char="●"/>
            </a:pPr>
            <a:r>
              <a:rPr b="0" i="0" lang="en-US" sz="2400" u="none" cap="none" strike="noStrike">
                <a:solidFill>
                  <a:schemeClr val="lt1"/>
                </a:solidFill>
                <a:latin typeface="Corbel"/>
                <a:ea typeface="Corbel"/>
                <a:cs typeface="Corbel"/>
                <a:sym typeface="Corbel"/>
              </a:rPr>
              <a:t>Lost income all have impact</a:t>
            </a:r>
            <a:endParaRPr/>
          </a:p>
        </p:txBody>
      </p:sp>
      <p:sp>
        <p:nvSpPr>
          <p:cNvPr id="204" name="Google Shape;204;p6"/>
          <p:cNvSpPr txBox="1"/>
          <p:nvPr>
            <p:ph idx="2" type="body"/>
          </p:nvPr>
        </p:nvSpPr>
        <p:spPr>
          <a:xfrm>
            <a:off x="4656137" y="1770062"/>
            <a:ext cx="4038600" cy="4525962"/>
          </a:xfrm>
          <a:prstGeom prst="rect">
            <a:avLst/>
          </a:prstGeom>
          <a:noFill/>
          <a:ln>
            <a:noFill/>
          </a:ln>
        </p:spPr>
        <p:txBody>
          <a:bodyPr anchorCtr="0" anchor="t" bIns="45700" lIns="91425" spcFirstLastPara="1" rIns="91425" wrap="square" tIns="45700">
            <a:noAutofit/>
          </a:bodyPr>
          <a:lstStyle/>
          <a:p>
            <a:pPr indent="-342899" lvl="0" marL="411162" marR="0" rtl="0" algn="l">
              <a:lnSpc>
                <a:spcPct val="100000"/>
              </a:lnSpc>
              <a:spcBef>
                <a:spcPts val="0"/>
              </a:spcBef>
              <a:spcAft>
                <a:spcPts val="0"/>
              </a:spcAft>
              <a:buClr>
                <a:srgbClr val="92406E"/>
              </a:buClr>
              <a:buSzPts val="2380"/>
              <a:buFont typeface="Noto Sans Symbols"/>
              <a:buChar char="🞕"/>
            </a:pPr>
            <a:r>
              <a:rPr b="0" i="0" lang="en-US" sz="2800" u="none">
                <a:solidFill>
                  <a:schemeClr val="lt1"/>
                </a:solidFill>
                <a:latin typeface="Corbel"/>
                <a:ea typeface="Corbel"/>
                <a:cs typeface="Corbel"/>
                <a:sym typeface="Corbel"/>
              </a:rPr>
              <a:t>Different issues for different relationships</a:t>
            </a:r>
            <a:endParaRPr/>
          </a:p>
          <a:p>
            <a:pPr indent="-285750" lvl="1" marL="739775" marR="0" rtl="0" algn="l">
              <a:lnSpc>
                <a:spcPct val="100000"/>
              </a:lnSpc>
              <a:spcBef>
                <a:spcPts val="480"/>
              </a:spcBef>
              <a:spcAft>
                <a:spcPts val="0"/>
              </a:spcAft>
              <a:buClr>
                <a:srgbClr val="D59FBD"/>
              </a:buClr>
              <a:buSzPts val="1920"/>
              <a:buFont typeface="Noto Sans Symbols"/>
              <a:buChar char="●"/>
            </a:pPr>
            <a:r>
              <a:rPr b="0" i="0" lang="en-US" sz="2400" u="none" cap="none" strike="noStrike">
                <a:solidFill>
                  <a:schemeClr val="lt1"/>
                </a:solidFill>
                <a:latin typeface="Corbel"/>
                <a:ea typeface="Corbel"/>
                <a:cs typeface="Corbel"/>
                <a:sym typeface="Corbel"/>
              </a:rPr>
              <a:t>Adult children of ill parents</a:t>
            </a:r>
            <a:endParaRPr/>
          </a:p>
          <a:p>
            <a:pPr indent="-285750" lvl="1" marL="739775" marR="0" rtl="0" algn="l">
              <a:lnSpc>
                <a:spcPct val="100000"/>
              </a:lnSpc>
              <a:spcBef>
                <a:spcPts val="480"/>
              </a:spcBef>
              <a:spcAft>
                <a:spcPts val="0"/>
              </a:spcAft>
              <a:buClr>
                <a:srgbClr val="D59FBD"/>
              </a:buClr>
              <a:buSzPts val="1920"/>
              <a:buFont typeface="Noto Sans Symbols"/>
              <a:buChar char="●"/>
            </a:pPr>
            <a:r>
              <a:rPr b="0" i="0" lang="en-US" sz="2400" u="none" cap="none" strike="noStrike">
                <a:solidFill>
                  <a:schemeClr val="lt1"/>
                </a:solidFill>
                <a:latin typeface="Corbel"/>
                <a:ea typeface="Corbel"/>
                <a:cs typeface="Corbel"/>
                <a:sym typeface="Corbel"/>
              </a:rPr>
              <a:t>Spouse of ill person</a:t>
            </a:r>
            <a:endParaRPr/>
          </a:p>
          <a:p>
            <a:pPr indent="-285750" lvl="1" marL="739775" marR="0" rtl="0" algn="l">
              <a:lnSpc>
                <a:spcPct val="100000"/>
              </a:lnSpc>
              <a:spcBef>
                <a:spcPts val="480"/>
              </a:spcBef>
              <a:spcAft>
                <a:spcPts val="0"/>
              </a:spcAft>
              <a:buClr>
                <a:srgbClr val="D59FBD"/>
              </a:buClr>
              <a:buSzPts val="1920"/>
              <a:buFont typeface="Noto Sans Symbols"/>
              <a:buChar char="●"/>
            </a:pPr>
            <a:r>
              <a:rPr b="0" i="0" lang="en-US" sz="2400" u="none" cap="none" strike="noStrike">
                <a:solidFill>
                  <a:schemeClr val="lt1"/>
                </a:solidFill>
                <a:latin typeface="Corbel"/>
                <a:ea typeface="Corbel"/>
                <a:cs typeface="Corbel"/>
                <a:sym typeface="Corbel"/>
              </a:rPr>
              <a:t>Parents of ill children</a:t>
            </a:r>
            <a:endParaRPr/>
          </a:p>
          <a:p>
            <a:pPr indent="-213359" lvl="0" marL="411163" marR="0" rtl="0" algn="l">
              <a:spcBef>
                <a:spcPts val="700"/>
              </a:spcBef>
              <a:spcAft>
                <a:spcPts val="0"/>
              </a:spcAft>
              <a:buClr>
                <a:srgbClr val="92406E"/>
              </a:buClr>
              <a:buSzPts val="2040"/>
              <a:buFont typeface="Noto Sans Symbols"/>
              <a:buNone/>
            </a:pPr>
            <a:r>
              <a:t/>
            </a:r>
            <a:endParaRPr b="0" i="0" sz="2400" u="none" cap="none" strike="noStrike">
              <a:solidFill>
                <a:schemeClr val="lt1"/>
              </a:solidFill>
              <a:latin typeface="Corbel"/>
              <a:ea typeface="Corbel"/>
              <a:cs typeface="Corbel"/>
              <a:sym typeface="Corbe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8" name="Shape 208"/>
        <p:cNvGrpSpPr/>
        <p:nvPr/>
      </p:nvGrpSpPr>
      <p:grpSpPr>
        <a:xfrm>
          <a:off x="0" y="0"/>
          <a:ext cx="0" cy="0"/>
          <a:chOff x="0" y="0"/>
          <a:chExt cx="0" cy="0"/>
        </a:xfrm>
      </p:grpSpPr>
      <p:sp>
        <p:nvSpPr>
          <p:cNvPr id="209" name="Google Shape;209;p7"/>
          <p:cNvSpPr txBox="1"/>
          <p:nvPr>
            <p:ph idx="4294967295" type="title"/>
          </p:nvPr>
        </p:nvSpPr>
        <p:spPr>
          <a:xfrm>
            <a:off x="609600" y="533400"/>
            <a:ext cx="8001000" cy="7620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A3"/>
              </a:buClr>
              <a:buSzPts val="4000"/>
              <a:buFont typeface="Consolas"/>
              <a:buNone/>
            </a:pPr>
            <a:r>
              <a:rPr b="1" i="0" lang="en-US" sz="4000" u="none" cap="none" strike="noStrike">
                <a:solidFill>
                  <a:srgbClr val="FFFFA3"/>
                </a:solidFill>
                <a:latin typeface="Consolas"/>
                <a:ea typeface="Consolas"/>
                <a:cs typeface="Consolas"/>
                <a:sym typeface="Consolas"/>
              </a:rPr>
              <a:t>Chronic Illness as a Crisis</a:t>
            </a:r>
            <a:endParaRPr/>
          </a:p>
        </p:txBody>
      </p:sp>
      <p:sp>
        <p:nvSpPr>
          <p:cNvPr id="210" name="Google Shape;210;p7"/>
          <p:cNvSpPr txBox="1"/>
          <p:nvPr>
            <p:ph idx="1" type="body"/>
          </p:nvPr>
        </p:nvSpPr>
        <p:spPr>
          <a:xfrm>
            <a:off x="838200" y="1447800"/>
            <a:ext cx="7924800" cy="4114800"/>
          </a:xfrm>
          <a:prstGeom prst="rect">
            <a:avLst/>
          </a:prstGeom>
          <a:noFill/>
          <a:ln>
            <a:noFill/>
          </a:ln>
        </p:spPr>
        <p:txBody>
          <a:bodyPr anchorCtr="0" anchor="t" bIns="45700" lIns="91425" spcFirstLastPara="1" rIns="91425" wrap="square" tIns="45700">
            <a:noAutofit/>
          </a:bodyPr>
          <a:lstStyle/>
          <a:p>
            <a:pPr indent="-342899" lvl="0" marL="411162" marR="0" rtl="0" algn="l">
              <a:lnSpc>
                <a:spcPct val="100000"/>
              </a:lnSpc>
              <a:spcBef>
                <a:spcPts val="0"/>
              </a:spcBef>
              <a:spcAft>
                <a:spcPts val="0"/>
              </a:spcAft>
              <a:buClr>
                <a:srgbClr val="92406E"/>
              </a:buClr>
              <a:buSzPts val="2380"/>
              <a:buFont typeface="Noto Sans Symbols"/>
              <a:buChar char="🞕"/>
            </a:pPr>
            <a:r>
              <a:rPr b="0" i="0" lang="en-US" sz="2800" u="none" cap="none" strike="noStrike">
                <a:solidFill>
                  <a:schemeClr val="lt1"/>
                </a:solidFill>
                <a:latin typeface="Corbel"/>
                <a:ea typeface="Corbel"/>
                <a:cs typeface="Corbel"/>
                <a:sym typeface="Corbel"/>
              </a:rPr>
              <a:t>Illness is a crisis because it is a turning point in an individual’s life.</a:t>
            </a:r>
            <a:endParaRPr b="0" i="0" sz="3000" u="none" cap="none" strike="noStrike">
              <a:solidFill>
                <a:schemeClr val="lt1"/>
              </a:solidFill>
              <a:highlight>
                <a:srgbClr val="FF9900"/>
              </a:highlight>
              <a:latin typeface="Corbel"/>
              <a:ea typeface="Corbel"/>
              <a:cs typeface="Corbel"/>
              <a:sym typeface="Corbel"/>
            </a:endParaRPr>
          </a:p>
          <a:p>
            <a:pPr indent="-342899" lvl="0" marL="411162" marR="0" rtl="0" algn="l">
              <a:lnSpc>
                <a:spcPct val="100000"/>
              </a:lnSpc>
              <a:spcBef>
                <a:spcPts val="700"/>
              </a:spcBef>
              <a:spcAft>
                <a:spcPts val="0"/>
              </a:spcAft>
              <a:buClr>
                <a:srgbClr val="92406E"/>
              </a:buClr>
              <a:buSzPts val="2380"/>
              <a:buFont typeface="Noto Sans Symbols"/>
              <a:buChar char="🞕"/>
            </a:pPr>
            <a:r>
              <a:rPr b="0" i="0" lang="en-US" sz="2800" u="none" cap="none" strike="noStrike">
                <a:solidFill>
                  <a:schemeClr val="lt1"/>
                </a:solidFill>
                <a:latin typeface="Corbel"/>
                <a:ea typeface="Corbel"/>
                <a:cs typeface="Corbel"/>
                <a:sym typeface="Corbel"/>
              </a:rPr>
              <a:t>Disruption to established patterns of</a:t>
            </a:r>
            <a:r>
              <a:rPr b="0" i="0" lang="en-US" sz="2800" u="none" cap="none" strike="noStrike">
                <a:solidFill>
                  <a:schemeClr val="lt1"/>
                </a:solidFill>
                <a:highlight>
                  <a:srgbClr val="FF9900"/>
                </a:highlight>
                <a:latin typeface="Corbel"/>
                <a:ea typeface="Corbel"/>
                <a:cs typeface="Corbel"/>
                <a:sym typeface="Corbel"/>
              </a:rPr>
              <a:t> personal and social functioning produces a state of psychological, social, and physical disequilibrium</a:t>
            </a:r>
            <a:endParaRPr>
              <a:highlight>
                <a:srgbClr val="FF9900"/>
              </a:highlight>
            </a:endParaRPr>
          </a:p>
          <a:p>
            <a:pPr indent="-342899" lvl="0" marL="411162" marR="0" rtl="0" algn="l">
              <a:lnSpc>
                <a:spcPct val="100000"/>
              </a:lnSpc>
              <a:spcBef>
                <a:spcPts val="700"/>
              </a:spcBef>
              <a:spcAft>
                <a:spcPts val="0"/>
              </a:spcAft>
              <a:buClr>
                <a:srgbClr val="92406E"/>
              </a:buClr>
              <a:buSzPts val="2380"/>
              <a:buFont typeface="Noto Sans Symbols"/>
              <a:buChar char="🞕"/>
            </a:pPr>
            <a:r>
              <a:rPr b="0" i="0" lang="en-US" sz="2800" u="none" cap="none" strike="noStrike">
                <a:solidFill>
                  <a:schemeClr val="lt1"/>
                </a:solidFill>
                <a:latin typeface="Corbel"/>
                <a:ea typeface="Corbel"/>
                <a:cs typeface="Corbel"/>
                <a:sym typeface="Corbel"/>
              </a:rPr>
              <a:t>Adaptation = finding new ways of coping with drastically altered circumstances. Restore equilibrium.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4" name="Shape 214"/>
        <p:cNvGrpSpPr/>
        <p:nvPr/>
      </p:nvGrpSpPr>
      <p:grpSpPr>
        <a:xfrm>
          <a:off x="0" y="0"/>
          <a:ext cx="0" cy="0"/>
          <a:chOff x="0" y="0"/>
          <a:chExt cx="0" cy="0"/>
        </a:xfrm>
      </p:grpSpPr>
      <p:sp>
        <p:nvSpPr>
          <p:cNvPr id="215" name="Google Shape;215;p8"/>
          <p:cNvSpPr txBox="1"/>
          <p:nvPr>
            <p:ph idx="4294967295" type="title"/>
          </p:nvPr>
        </p:nvSpPr>
        <p:spPr>
          <a:xfrm>
            <a:off x="609600" y="609600"/>
            <a:ext cx="8001000" cy="11430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A3"/>
              </a:buClr>
              <a:buSzPts val="3200"/>
              <a:buFont typeface="Consolas"/>
              <a:buNone/>
            </a:pPr>
            <a:r>
              <a:rPr b="1" i="0" lang="en-US" sz="3200" u="none" cap="none" strike="noStrike">
                <a:solidFill>
                  <a:srgbClr val="FFFFA3"/>
                </a:solidFill>
                <a:latin typeface="Consolas"/>
                <a:ea typeface="Consolas"/>
                <a:cs typeface="Consolas"/>
                <a:sym typeface="Consolas"/>
              </a:rPr>
              <a:t>Crisis Theory </a:t>
            </a:r>
            <a:br>
              <a:rPr b="1" i="0" lang="en-US" sz="3200" u="none" cap="none" strike="noStrike">
                <a:solidFill>
                  <a:srgbClr val="FFFFA3"/>
                </a:solidFill>
                <a:latin typeface="Consolas"/>
                <a:ea typeface="Consolas"/>
                <a:cs typeface="Consolas"/>
                <a:sym typeface="Consolas"/>
              </a:rPr>
            </a:br>
            <a:r>
              <a:rPr b="1" i="0" lang="en-US" sz="3200" u="none" cap="none" strike="noStrike">
                <a:solidFill>
                  <a:srgbClr val="FFFFA3"/>
                </a:solidFill>
                <a:latin typeface="Consolas"/>
                <a:ea typeface="Consolas"/>
                <a:cs typeface="Consolas"/>
                <a:sym typeface="Consolas"/>
              </a:rPr>
              <a:t>(Moos, 1982)</a:t>
            </a:r>
            <a:endParaRPr/>
          </a:p>
        </p:txBody>
      </p:sp>
      <p:sp>
        <p:nvSpPr>
          <p:cNvPr id="216" name="Google Shape;216;p8"/>
          <p:cNvSpPr txBox="1"/>
          <p:nvPr>
            <p:ph idx="1" type="body"/>
          </p:nvPr>
        </p:nvSpPr>
        <p:spPr>
          <a:xfrm>
            <a:off x="685800" y="1981200"/>
            <a:ext cx="7924800" cy="4114800"/>
          </a:xfrm>
          <a:prstGeom prst="rect">
            <a:avLst/>
          </a:prstGeom>
          <a:noFill/>
          <a:ln>
            <a:noFill/>
          </a:ln>
        </p:spPr>
        <p:txBody>
          <a:bodyPr anchorCtr="0" anchor="t" bIns="45700" lIns="91425" spcFirstLastPara="1" rIns="91425" wrap="square" tIns="45700">
            <a:normAutofit/>
          </a:bodyPr>
          <a:lstStyle/>
          <a:p>
            <a:pPr indent="-342899" lvl="0" marL="411162" marR="0" rtl="0" algn="l">
              <a:lnSpc>
                <a:spcPct val="80000"/>
              </a:lnSpc>
              <a:spcBef>
                <a:spcPts val="0"/>
              </a:spcBef>
              <a:spcAft>
                <a:spcPts val="0"/>
              </a:spcAft>
              <a:buClr>
                <a:srgbClr val="92406E"/>
              </a:buClr>
              <a:buSzPts val="2380"/>
              <a:buFont typeface="Noto Sans Symbols"/>
              <a:buChar char="🞕"/>
            </a:pPr>
            <a:r>
              <a:rPr b="0" i="0" lang="en-US" sz="2800" u="none" cap="none" strike="noStrike">
                <a:solidFill>
                  <a:schemeClr val="lt1"/>
                </a:solidFill>
                <a:latin typeface="Corbel"/>
                <a:ea typeface="Corbel"/>
                <a:cs typeface="Corbel"/>
                <a:sym typeface="Corbel"/>
              </a:rPr>
              <a:t>A model describing the factors that affect people’s adjustment to having serious illness.</a:t>
            </a:r>
            <a:endParaRPr b="0" i="0" sz="3000" u="none" cap="none" strike="noStrike">
              <a:solidFill>
                <a:schemeClr val="lt1"/>
              </a:solidFill>
              <a:latin typeface="Corbel"/>
              <a:ea typeface="Corbel"/>
              <a:cs typeface="Corbel"/>
              <a:sym typeface="Corbel"/>
            </a:endParaRPr>
          </a:p>
          <a:p>
            <a:pPr indent="-342899" lvl="0" marL="411162" marR="0" rtl="0" algn="l">
              <a:lnSpc>
                <a:spcPct val="80000"/>
              </a:lnSpc>
              <a:spcBef>
                <a:spcPts val="700"/>
              </a:spcBef>
              <a:spcAft>
                <a:spcPts val="0"/>
              </a:spcAft>
              <a:buClr>
                <a:srgbClr val="92406E"/>
              </a:buClr>
              <a:buSzPts val="680"/>
              <a:buFont typeface="Noto Sans Symbols"/>
              <a:buNone/>
            </a:pPr>
            <a:r>
              <a:t/>
            </a:r>
            <a:endParaRPr b="0" i="0" sz="800" u="none" cap="none" strike="noStrike">
              <a:solidFill>
                <a:schemeClr val="lt1"/>
              </a:solidFill>
              <a:latin typeface="Corbel"/>
              <a:ea typeface="Corbel"/>
              <a:cs typeface="Corbel"/>
              <a:sym typeface="Corbel"/>
            </a:endParaRPr>
          </a:p>
          <a:p>
            <a:pPr indent="-342899" lvl="0" marL="411162" marR="0" rtl="0" algn="l">
              <a:lnSpc>
                <a:spcPct val="80000"/>
              </a:lnSpc>
              <a:spcBef>
                <a:spcPts val="700"/>
              </a:spcBef>
              <a:spcAft>
                <a:spcPts val="0"/>
              </a:spcAft>
              <a:buClr>
                <a:srgbClr val="92406E"/>
              </a:buClr>
              <a:buSzPts val="680"/>
              <a:buFont typeface="Noto Sans Symbols"/>
              <a:buNone/>
            </a:pPr>
            <a:r>
              <a:t/>
            </a:r>
            <a:endParaRPr b="0" i="0" sz="800" u="none" cap="none" strike="noStrike">
              <a:solidFill>
                <a:schemeClr val="lt1"/>
              </a:solidFill>
              <a:latin typeface="Corbel"/>
              <a:ea typeface="Corbel"/>
              <a:cs typeface="Corbel"/>
              <a:sym typeface="Corbel"/>
            </a:endParaRPr>
          </a:p>
          <a:p>
            <a:pPr indent="-342899" lvl="0" marL="411162" marR="0" rtl="0" algn="l">
              <a:lnSpc>
                <a:spcPct val="80000"/>
              </a:lnSpc>
              <a:spcBef>
                <a:spcPts val="700"/>
              </a:spcBef>
              <a:spcAft>
                <a:spcPts val="0"/>
              </a:spcAft>
              <a:buClr>
                <a:srgbClr val="92406E"/>
              </a:buClr>
              <a:buSzPts val="2380"/>
              <a:buFont typeface="Noto Sans Symbols"/>
              <a:buChar char="🞕"/>
            </a:pPr>
            <a:r>
              <a:rPr b="0" i="0" lang="en-US" sz="2800" u="none" cap="none" strike="noStrike">
                <a:solidFill>
                  <a:schemeClr val="lt1"/>
                </a:solidFill>
                <a:latin typeface="Corbel"/>
                <a:ea typeface="Corbel"/>
                <a:cs typeface="Corbel"/>
                <a:sym typeface="Corbel"/>
              </a:rPr>
              <a:t>Coping process (3 stages) is influenced by 3 factors</a:t>
            </a:r>
            <a:endParaRPr/>
          </a:p>
          <a:p>
            <a:pPr indent="-285750" lvl="1" marL="739775" marR="0" rtl="0" algn="l">
              <a:lnSpc>
                <a:spcPct val="80000"/>
              </a:lnSpc>
              <a:spcBef>
                <a:spcPts val="480"/>
              </a:spcBef>
              <a:spcAft>
                <a:spcPts val="0"/>
              </a:spcAft>
              <a:buClr>
                <a:srgbClr val="D59FBD"/>
              </a:buClr>
              <a:buSzPts val="1920"/>
              <a:buFont typeface="Noto Sans Symbols"/>
              <a:buChar char="●"/>
            </a:pPr>
            <a:r>
              <a:rPr b="0" i="0" lang="en-US" sz="2400" u="none" cap="none" strike="noStrike">
                <a:solidFill>
                  <a:schemeClr val="lt1"/>
                </a:solidFill>
                <a:latin typeface="Corbel"/>
                <a:ea typeface="Corbel"/>
                <a:cs typeface="Corbel"/>
                <a:sym typeface="Corbel"/>
              </a:rPr>
              <a:t>Illness-Related Factors</a:t>
            </a:r>
            <a:endParaRPr/>
          </a:p>
          <a:p>
            <a:pPr indent="-285750" lvl="1" marL="739775" marR="0" rtl="0" algn="l">
              <a:lnSpc>
                <a:spcPct val="80000"/>
              </a:lnSpc>
              <a:spcBef>
                <a:spcPts val="480"/>
              </a:spcBef>
              <a:spcAft>
                <a:spcPts val="0"/>
              </a:spcAft>
              <a:buClr>
                <a:srgbClr val="D59FBD"/>
              </a:buClr>
              <a:buSzPts val="1920"/>
              <a:buFont typeface="Noto Sans Symbols"/>
              <a:buChar char="●"/>
            </a:pPr>
            <a:r>
              <a:rPr b="0" i="0" lang="en-US" sz="2400" u="none" cap="none" strike="noStrike">
                <a:solidFill>
                  <a:schemeClr val="lt1"/>
                </a:solidFill>
                <a:latin typeface="Corbel"/>
                <a:ea typeface="Corbel"/>
                <a:cs typeface="Corbel"/>
                <a:sym typeface="Corbel"/>
              </a:rPr>
              <a:t>Background and personal Factors</a:t>
            </a:r>
            <a:endParaRPr/>
          </a:p>
          <a:p>
            <a:pPr indent="-285750" lvl="1" marL="739775" marR="0" rtl="0" algn="l">
              <a:lnSpc>
                <a:spcPct val="80000"/>
              </a:lnSpc>
              <a:spcBef>
                <a:spcPts val="480"/>
              </a:spcBef>
              <a:spcAft>
                <a:spcPts val="0"/>
              </a:spcAft>
              <a:buClr>
                <a:srgbClr val="D59FBD"/>
              </a:buClr>
              <a:buSzPts val="1920"/>
              <a:buFont typeface="Noto Sans Symbols"/>
              <a:buChar char="●"/>
            </a:pPr>
            <a:r>
              <a:rPr b="0" i="0" lang="en-US" sz="2400" u="none" cap="none" strike="noStrike">
                <a:solidFill>
                  <a:schemeClr val="lt1"/>
                </a:solidFill>
                <a:latin typeface="Corbel"/>
                <a:ea typeface="Corbel"/>
                <a:cs typeface="Corbel"/>
                <a:sym typeface="Corbel"/>
              </a:rPr>
              <a:t>Physical and Social Environment Factors</a:t>
            </a:r>
            <a:endParaRPr/>
          </a:p>
          <a:p>
            <a:pPr indent="-342899" lvl="0" marL="411162" marR="0" rtl="0" algn="l">
              <a:lnSpc>
                <a:spcPct val="80000"/>
              </a:lnSpc>
              <a:spcBef>
                <a:spcPts val="700"/>
              </a:spcBef>
              <a:spcAft>
                <a:spcPts val="0"/>
              </a:spcAft>
              <a:buClr>
                <a:srgbClr val="92406E"/>
              </a:buClr>
              <a:buSzPts val="765"/>
              <a:buFont typeface="Noto Sans Symbols"/>
              <a:buNone/>
            </a:pPr>
            <a:r>
              <a:t/>
            </a:r>
            <a:endParaRPr b="0" i="0" sz="900" u="none" cap="none" strike="noStrike">
              <a:solidFill>
                <a:schemeClr val="lt1"/>
              </a:solidFill>
              <a:latin typeface="Corbel"/>
              <a:ea typeface="Corbel"/>
              <a:cs typeface="Corbel"/>
              <a:sym typeface="Corbel"/>
            </a:endParaRPr>
          </a:p>
          <a:p>
            <a:pPr indent="-342899" lvl="0" marL="411162" marR="0" rtl="0" algn="l">
              <a:lnSpc>
                <a:spcPct val="80000"/>
              </a:lnSpc>
              <a:spcBef>
                <a:spcPts val="700"/>
              </a:spcBef>
              <a:spcAft>
                <a:spcPts val="0"/>
              </a:spcAft>
              <a:buClr>
                <a:srgbClr val="92406E"/>
              </a:buClr>
              <a:buSzPts val="765"/>
              <a:buFont typeface="Noto Sans Symbols"/>
              <a:buNone/>
            </a:pPr>
            <a:r>
              <a:t/>
            </a:r>
            <a:endParaRPr b="0" i="0" sz="900" u="none" cap="none" strike="noStrike">
              <a:solidFill>
                <a:schemeClr val="lt1"/>
              </a:solidFill>
              <a:latin typeface="Corbel"/>
              <a:ea typeface="Corbel"/>
              <a:cs typeface="Corbel"/>
              <a:sym typeface="Corbel"/>
            </a:endParaRPr>
          </a:p>
          <a:p>
            <a:pPr indent="-342899" lvl="0" marL="411162" marR="0" rtl="0" algn="l">
              <a:lnSpc>
                <a:spcPct val="80000"/>
              </a:lnSpc>
              <a:spcBef>
                <a:spcPts val="700"/>
              </a:spcBef>
              <a:spcAft>
                <a:spcPts val="0"/>
              </a:spcAft>
              <a:buClr>
                <a:srgbClr val="92406E"/>
              </a:buClr>
              <a:buSzPts val="2380"/>
              <a:buFont typeface="Noto Sans Symbols"/>
              <a:buChar char="🞕"/>
            </a:pPr>
            <a:r>
              <a:rPr b="0" i="0" lang="en-US" sz="2800" u="none" cap="none" strike="noStrike">
                <a:solidFill>
                  <a:schemeClr val="lt1"/>
                </a:solidFill>
                <a:latin typeface="Corbel"/>
                <a:ea typeface="Corbel"/>
                <a:cs typeface="Corbel"/>
                <a:sym typeface="Corbel"/>
              </a:rPr>
              <a:t>Coping process influences outcome of crisis</a:t>
            </a:r>
            <a:endParaRPr/>
          </a:p>
          <a:p>
            <a:pPr indent="-191769" lvl="0" marL="411163" marR="0" rtl="0" algn="l">
              <a:spcBef>
                <a:spcPts val="700"/>
              </a:spcBef>
              <a:spcAft>
                <a:spcPts val="0"/>
              </a:spcAft>
              <a:buClr>
                <a:srgbClr val="92406E"/>
              </a:buClr>
              <a:buSzPts val="2380"/>
              <a:buFont typeface="Noto Sans Symbols"/>
              <a:buNone/>
            </a:pPr>
            <a:r>
              <a:t/>
            </a:r>
            <a:endParaRPr b="0" i="0" sz="2800" u="none">
              <a:solidFill>
                <a:schemeClr val="lt1"/>
              </a:solidFill>
              <a:latin typeface="Corbel"/>
              <a:ea typeface="Corbel"/>
              <a:cs typeface="Corbel"/>
              <a:sym typeface="Corbe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0" name="Shape 220"/>
        <p:cNvGrpSpPr/>
        <p:nvPr/>
      </p:nvGrpSpPr>
      <p:grpSpPr>
        <a:xfrm>
          <a:off x="0" y="0"/>
          <a:ext cx="0" cy="0"/>
          <a:chOff x="0" y="0"/>
          <a:chExt cx="0" cy="0"/>
        </a:xfrm>
      </p:grpSpPr>
      <p:sp>
        <p:nvSpPr>
          <p:cNvPr id="221" name="Google Shape;221;p9"/>
          <p:cNvSpPr txBox="1"/>
          <p:nvPr/>
        </p:nvSpPr>
        <p:spPr>
          <a:xfrm>
            <a:off x="234950" y="5035550"/>
            <a:ext cx="2578100" cy="1282700"/>
          </a:xfrm>
          <a:prstGeom prst="rect">
            <a:avLst/>
          </a:prstGeom>
          <a:solidFill>
            <a:schemeClr val="accent1"/>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lt1"/>
              </a:solidFill>
              <a:latin typeface="Times New Roman"/>
              <a:ea typeface="Times New Roman"/>
              <a:cs typeface="Times New Roman"/>
              <a:sym typeface="Times New Roman"/>
            </a:endParaRPr>
          </a:p>
        </p:txBody>
      </p:sp>
      <p:sp>
        <p:nvSpPr>
          <p:cNvPr id="222" name="Google Shape;222;p9"/>
          <p:cNvSpPr txBox="1"/>
          <p:nvPr/>
        </p:nvSpPr>
        <p:spPr>
          <a:xfrm>
            <a:off x="234950" y="3435350"/>
            <a:ext cx="2044700" cy="901700"/>
          </a:xfrm>
          <a:prstGeom prst="rect">
            <a:avLst/>
          </a:prstGeom>
          <a:solidFill>
            <a:schemeClr val="accent1"/>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lt1"/>
              </a:solidFill>
              <a:latin typeface="Times New Roman"/>
              <a:ea typeface="Times New Roman"/>
              <a:cs typeface="Times New Roman"/>
              <a:sym typeface="Times New Roman"/>
            </a:endParaRPr>
          </a:p>
        </p:txBody>
      </p:sp>
      <p:sp>
        <p:nvSpPr>
          <p:cNvPr id="223" name="Google Shape;223;p9"/>
          <p:cNvSpPr txBox="1"/>
          <p:nvPr/>
        </p:nvSpPr>
        <p:spPr>
          <a:xfrm>
            <a:off x="158750" y="1987550"/>
            <a:ext cx="2349500" cy="825500"/>
          </a:xfrm>
          <a:prstGeom prst="rect">
            <a:avLst/>
          </a:prstGeom>
          <a:solidFill>
            <a:schemeClr val="accent1"/>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lt1"/>
              </a:solidFill>
              <a:latin typeface="Times New Roman"/>
              <a:ea typeface="Times New Roman"/>
              <a:cs typeface="Times New Roman"/>
              <a:sym typeface="Times New Roman"/>
            </a:endParaRPr>
          </a:p>
        </p:txBody>
      </p:sp>
      <p:sp>
        <p:nvSpPr>
          <p:cNvPr id="224" name="Google Shape;224;p9"/>
          <p:cNvSpPr txBox="1"/>
          <p:nvPr>
            <p:ph idx="4294967295" type="title"/>
          </p:nvPr>
        </p:nvSpPr>
        <p:spPr>
          <a:xfrm>
            <a:off x="914400" y="512064"/>
            <a:ext cx="7772400" cy="914400"/>
          </a:xfrm>
          <a:prstGeom prst="rect">
            <a:avLst/>
          </a:prstGeom>
          <a:noFill/>
          <a:ln>
            <a:noFill/>
          </a:ln>
        </p:spPr>
        <p:txBody>
          <a:bodyPr anchorCtr="0" anchor="t" bIns="46025" lIns="92075" spcFirstLastPara="1" rIns="92075" wrap="square" tIns="46025">
            <a:noAutofit/>
          </a:bodyPr>
          <a:lstStyle/>
          <a:p>
            <a:pPr indent="0" lvl="0" marL="0" marR="0" rtl="0" algn="l">
              <a:lnSpc>
                <a:spcPct val="100000"/>
              </a:lnSpc>
              <a:spcBef>
                <a:spcPts val="0"/>
              </a:spcBef>
              <a:spcAft>
                <a:spcPts val="0"/>
              </a:spcAft>
              <a:buClr>
                <a:srgbClr val="FFFFA3"/>
              </a:buClr>
              <a:buSzPts val="3200"/>
              <a:buFont typeface="Consolas"/>
              <a:buNone/>
            </a:pPr>
            <a:r>
              <a:rPr b="1" i="0" lang="en-US" sz="3200" u="none" cap="none" strike="noStrike">
                <a:solidFill>
                  <a:srgbClr val="FFFFA3"/>
                </a:solidFill>
                <a:latin typeface="Consolas"/>
                <a:ea typeface="Consolas"/>
                <a:cs typeface="Consolas"/>
                <a:sym typeface="Consolas"/>
              </a:rPr>
              <a:t>Crisis Theory of Chronic Illness – A Model</a:t>
            </a:r>
            <a:endParaRPr/>
          </a:p>
        </p:txBody>
      </p:sp>
      <p:sp>
        <p:nvSpPr>
          <p:cNvPr id="225" name="Google Shape;225;p9"/>
          <p:cNvSpPr txBox="1"/>
          <p:nvPr/>
        </p:nvSpPr>
        <p:spPr>
          <a:xfrm>
            <a:off x="212725" y="1989137"/>
            <a:ext cx="2193925" cy="762000"/>
          </a:xfrm>
          <a:prstGeom prst="rect">
            <a:avLst/>
          </a:prstGeom>
          <a:noFill/>
          <a:ln>
            <a:noFill/>
          </a:ln>
        </p:spPr>
        <p:txBody>
          <a:bodyPr anchorCtr="0" anchor="t" bIns="46025" lIns="92075" spcFirstLastPara="1" rIns="92075" wrap="square" tIns="46025">
            <a:spAutoFit/>
          </a:bodyPr>
          <a:lstStyle/>
          <a:p>
            <a:pPr indent="0" lvl="0" marL="0" marR="0" rtl="0" algn="l">
              <a:lnSpc>
                <a:spcPct val="100000"/>
              </a:lnSpc>
              <a:spcBef>
                <a:spcPts val="0"/>
              </a:spcBef>
              <a:spcAft>
                <a:spcPts val="0"/>
              </a:spcAft>
              <a:buClr>
                <a:schemeClr val="lt1"/>
              </a:buClr>
              <a:buSzPts val="2200"/>
              <a:buFont typeface="Times New Roman"/>
              <a:buNone/>
            </a:pPr>
            <a:r>
              <a:rPr b="1" i="0" lang="en-US" sz="2200" u="none">
                <a:solidFill>
                  <a:schemeClr val="lt1"/>
                </a:solidFill>
                <a:latin typeface="Times New Roman"/>
                <a:ea typeface="Times New Roman"/>
                <a:cs typeface="Times New Roman"/>
                <a:sym typeface="Times New Roman"/>
              </a:rPr>
              <a:t>Background and</a:t>
            </a:r>
            <a:endParaRPr/>
          </a:p>
          <a:p>
            <a:pPr indent="0" lvl="0" marL="0" marR="0" rtl="0" algn="l">
              <a:lnSpc>
                <a:spcPct val="100000"/>
              </a:lnSpc>
              <a:spcBef>
                <a:spcPts val="0"/>
              </a:spcBef>
              <a:spcAft>
                <a:spcPts val="0"/>
              </a:spcAft>
              <a:buClr>
                <a:schemeClr val="lt1"/>
              </a:buClr>
              <a:buSzPts val="2200"/>
              <a:buFont typeface="Times New Roman"/>
              <a:buNone/>
            </a:pPr>
            <a:r>
              <a:rPr b="1" i="0" lang="en-US" sz="2200" u="none">
                <a:solidFill>
                  <a:schemeClr val="lt1"/>
                </a:solidFill>
                <a:latin typeface="Times New Roman"/>
                <a:ea typeface="Times New Roman"/>
                <a:cs typeface="Times New Roman"/>
                <a:sym typeface="Times New Roman"/>
              </a:rPr>
              <a:t>Personal Factors</a:t>
            </a:r>
            <a:endParaRPr/>
          </a:p>
        </p:txBody>
      </p:sp>
      <p:sp>
        <p:nvSpPr>
          <p:cNvPr id="226" name="Google Shape;226;p9"/>
          <p:cNvSpPr txBox="1"/>
          <p:nvPr/>
        </p:nvSpPr>
        <p:spPr>
          <a:xfrm>
            <a:off x="288925" y="3513137"/>
            <a:ext cx="1876425" cy="762000"/>
          </a:xfrm>
          <a:prstGeom prst="rect">
            <a:avLst/>
          </a:prstGeom>
          <a:noFill/>
          <a:ln>
            <a:noFill/>
          </a:ln>
        </p:spPr>
        <p:txBody>
          <a:bodyPr anchorCtr="0" anchor="t" bIns="46025" lIns="92075" spcFirstLastPara="1" rIns="92075" wrap="square" tIns="46025">
            <a:spAutoFit/>
          </a:bodyPr>
          <a:lstStyle/>
          <a:p>
            <a:pPr indent="0" lvl="0" marL="0" marR="0" rtl="0" algn="l">
              <a:lnSpc>
                <a:spcPct val="100000"/>
              </a:lnSpc>
              <a:spcBef>
                <a:spcPts val="0"/>
              </a:spcBef>
              <a:spcAft>
                <a:spcPts val="0"/>
              </a:spcAft>
              <a:buClr>
                <a:schemeClr val="lt1"/>
              </a:buClr>
              <a:buSzPts val="2200"/>
              <a:buFont typeface="Times New Roman"/>
              <a:buNone/>
            </a:pPr>
            <a:r>
              <a:rPr b="1" i="0" lang="en-US" sz="2200" u="none">
                <a:solidFill>
                  <a:schemeClr val="lt1"/>
                </a:solidFill>
                <a:latin typeface="Times New Roman"/>
                <a:ea typeface="Times New Roman"/>
                <a:cs typeface="Times New Roman"/>
                <a:sym typeface="Times New Roman"/>
              </a:rPr>
              <a:t>Illness-related</a:t>
            </a:r>
            <a:endParaRPr/>
          </a:p>
          <a:p>
            <a:pPr indent="0" lvl="0" marL="0" marR="0" rtl="0" algn="l">
              <a:lnSpc>
                <a:spcPct val="100000"/>
              </a:lnSpc>
              <a:spcBef>
                <a:spcPts val="0"/>
              </a:spcBef>
              <a:spcAft>
                <a:spcPts val="0"/>
              </a:spcAft>
              <a:buClr>
                <a:schemeClr val="lt1"/>
              </a:buClr>
              <a:buSzPts val="2200"/>
              <a:buFont typeface="Times New Roman"/>
              <a:buNone/>
            </a:pPr>
            <a:r>
              <a:rPr b="1" i="0" lang="en-US" sz="2200" u="none">
                <a:solidFill>
                  <a:schemeClr val="lt1"/>
                </a:solidFill>
                <a:latin typeface="Times New Roman"/>
                <a:ea typeface="Times New Roman"/>
                <a:cs typeface="Times New Roman"/>
                <a:sym typeface="Times New Roman"/>
              </a:rPr>
              <a:t>Factors</a:t>
            </a:r>
            <a:endParaRPr/>
          </a:p>
        </p:txBody>
      </p:sp>
      <p:sp>
        <p:nvSpPr>
          <p:cNvPr id="227" name="Google Shape;227;p9"/>
          <p:cNvSpPr txBox="1"/>
          <p:nvPr/>
        </p:nvSpPr>
        <p:spPr>
          <a:xfrm>
            <a:off x="288925" y="5113337"/>
            <a:ext cx="2481262" cy="1096962"/>
          </a:xfrm>
          <a:prstGeom prst="rect">
            <a:avLst/>
          </a:prstGeom>
          <a:noFill/>
          <a:ln>
            <a:noFill/>
          </a:ln>
        </p:spPr>
        <p:txBody>
          <a:bodyPr anchorCtr="0" anchor="t" bIns="46025" lIns="92075" spcFirstLastPara="1" rIns="92075" wrap="square" tIns="46025">
            <a:spAutoFit/>
          </a:bodyPr>
          <a:lstStyle/>
          <a:p>
            <a:pPr indent="0" lvl="0" marL="0" marR="0" rtl="0" algn="l">
              <a:lnSpc>
                <a:spcPct val="100000"/>
              </a:lnSpc>
              <a:spcBef>
                <a:spcPts val="0"/>
              </a:spcBef>
              <a:spcAft>
                <a:spcPts val="0"/>
              </a:spcAft>
              <a:buClr>
                <a:schemeClr val="lt1"/>
              </a:buClr>
              <a:buSzPts val="2200"/>
              <a:buFont typeface="Times New Roman"/>
              <a:buNone/>
            </a:pPr>
            <a:r>
              <a:rPr b="1" i="0" lang="en-US" sz="2200" u="none">
                <a:solidFill>
                  <a:schemeClr val="lt1"/>
                </a:solidFill>
                <a:latin typeface="Times New Roman"/>
                <a:ea typeface="Times New Roman"/>
                <a:cs typeface="Times New Roman"/>
                <a:sym typeface="Times New Roman"/>
              </a:rPr>
              <a:t>Physical and Social</a:t>
            </a:r>
            <a:endParaRPr/>
          </a:p>
          <a:p>
            <a:pPr indent="0" lvl="0" marL="0" marR="0" rtl="0" algn="l">
              <a:lnSpc>
                <a:spcPct val="100000"/>
              </a:lnSpc>
              <a:spcBef>
                <a:spcPts val="0"/>
              </a:spcBef>
              <a:spcAft>
                <a:spcPts val="0"/>
              </a:spcAft>
              <a:buClr>
                <a:schemeClr val="lt1"/>
              </a:buClr>
              <a:buSzPts val="2200"/>
              <a:buFont typeface="Times New Roman"/>
              <a:buNone/>
            </a:pPr>
            <a:r>
              <a:rPr b="1" i="0" lang="en-US" sz="2200" u="none">
                <a:solidFill>
                  <a:schemeClr val="lt1"/>
                </a:solidFill>
                <a:latin typeface="Times New Roman"/>
                <a:ea typeface="Times New Roman"/>
                <a:cs typeface="Times New Roman"/>
                <a:sym typeface="Times New Roman"/>
              </a:rPr>
              <a:t>Environmental</a:t>
            </a:r>
            <a:endParaRPr/>
          </a:p>
          <a:p>
            <a:pPr indent="0" lvl="0" marL="0" marR="0" rtl="0" algn="l">
              <a:lnSpc>
                <a:spcPct val="100000"/>
              </a:lnSpc>
              <a:spcBef>
                <a:spcPts val="0"/>
              </a:spcBef>
              <a:spcAft>
                <a:spcPts val="0"/>
              </a:spcAft>
              <a:buClr>
                <a:schemeClr val="lt1"/>
              </a:buClr>
              <a:buSzPts val="2200"/>
              <a:buFont typeface="Times New Roman"/>
              <a:buNone/>
            </a:pPr>
            <a:r>
              <a:rPr b="1" i="0" lang="en-US" sz="2200" u="none">
                <a:solidFill>
                  <a:schemeClr val="lt1"/>
                </a:solidFill>
                <a:latin typeface="Times New Roman"/>
                <a:ea typeface="Times New Roman"/>
                <a:cs typeface="Times New Roman"/>
                <a:sym typeface="Times New Roman"/>
              </a:rPr>
              <a:t>Factors</a:t>
            </a:r>
            <a:endParaRPr/>
          </a:p>
        </p:txBody>
      </p:sp>
      <p:sp>
        <p:nvSpPr>
          <p:cNvPr id="228" name="Google Shape;228;p9"/>
          <p:cNvSpPr txBox="1"/>
          <p:nvPr/>
        </p:nvSpPr>
        <p:spPr>
          <a:xfrm>
            <a:off x="7854950" y="3435350"/>
            <a:ext cx="1206500" cy="901700"/>
          </a:xfrm>
          <a:prstGeom prst="rect">
            <a:avLst/>
          </a:prstGeom>
          <a:solidFill>
            <a:schemeClr val="accent1"/>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lt1"/>
              </a:solidFill>
              <a:latin typeface="Times New Roman"/>
              <a:ea typeface="Times New Roman"/>
              <a:cs typeface="Times New Roman"/>
              <a:sym typeface="Times New Roman"/>
            </a:endParaRPr>
          </a:p>
        </p:txBody>
      </p:sp>
      <p:sp>
        <p:nvSpPr>
          <p:cNvPr id="229" name="Google Shape;229;p9"/>
          <p:cNvSpPr txBox="1"/>
          <p:nvPr/>
        </p:nvSpPr>
        <p:spPr>
          <a:xfrm>
            <a:off x="6254750" y="3435350"/>
            <a:ext cx="1054100" cy="901700"/>
          </a:xfrm>
          <a:prstGeom prst="rect">
            <a:avLst/>
          </a:prstGeom>
          <a:solidFill>
            <a:schemeClr val="accent1"/>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lt1"/>
              </a:solidFill>
              <a:latin typeface="Times New Roman"/>
              <a:ea typeface="Times New Roman"/>
              <a:cs typeface="Times New Roman"/>
              <a:sym typeface="Times New Roman"/>
            </a:endParaRPr>
          </a:p>
        </p:txBody>
      </p:sp>
      <p:sp>
        <p:nvSpPr>
          <p:cNvPr id="230" name="Google Shape;230;p9"/>
          <p:cNvSpPr txBox="1"/>
          <p:nvPr/>
        </p:nvSpPr>
        <p:spPr>
          <a:xfrm>
            <a:off x="4578350" y="3435350"/>
            <a:ext cx="1358900" cy="901700"/>
          </a:xfrm>
          <a:prstGeom prst="rect">
            <a:avLst/>
          </a:prstGeom>
          <a:solidFill>
            <a:schemeClr val="accent1"/>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lt1"/>
              </a:solidFill>
              <a:latin typeface="Times New Roman"/>
              <a:ea typeface="Times New Roman"/>
              <a:cs typeface="Times New Roman"/>
              <a:sym typeface="Times New Roman"/>
            </a:endParaRPr>
          </a:p>
        </p:txBody>
      </p:sp>
      <p:sp>
        <p:nvSpPr>
          <p:cNvPr id="231" name="Google Shape;231;p9"/>
          <p:cNvSpPr txBox="1"/>
          <p:nvPr/>
        </p:nvSpPr>
        <p:spPr>
          <a:xfrm>
            <a:off x="2825750" y="3435350"/>
            <a:ext cx="1435100" cy="901700"/>
          </a:xfrm>
          <a:prstGeom prst="rect">
            <a:avLst/>
          </a:prstGeom>
          <a:solidFill>
            <a:schemeClr val="accent1"/>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lt1"/>
              </a:solidFill>
              <a:latin typeface="Times New Roman"/>
              <a:ea typeface="Times New Roman"/>
              <a:cs typeface="Times New Roman"/>
              <a:sym typeface="Times New Roman"/>
            </a:endParaRPr>
          </a:p>
        </p:txBody>
      </p:sp>
      <p:sp>
        <p:nvSpPr>
          <p:cNvPr id="232" name="Google Shape;232;p9"/>
          <p:cNvSpPr txBox="1"/>
          <p:nvPr/>
        </p:nvSpPr>
        <p:spPr>
          <a:xfrm>
            <a:off x="2879725" y="3513137"/>
            <a:ext cx="1363662" cy="762000"/>
          </a:xfrm>
          <a:prstGeom prst="rect">
            <a:avLst/>
          </a:prstGeom>
          <a:noFill/>
          <a:ln>
            <a:noFill/>
          </a:ln>
        </p:spPr>
        <p:txBody>
          <a:bodyPr anchorCtr="0" anchor="t" bIns="46025" lIns="92075" spcFirstLastPara="1" rIns="92075" wrap="square" tIns="46025">
            <a:spAutoFit/>
          </a:bodyPr>
          <a:lstStyle/>
          <a:p>
            <a:pPr indent="0" lvl="0" marL="0" marR="0" rtl="0" algn="l">
              <a:lnSpc>
                <a:spcPct val="100000"/>
              </a:lnSpc>
              <a:spcBef>
                <a:spcPts val="0"/>
              </a:spcBef>
              <a:spcAft>
                <a:spcPts val="0"/>
              </a:spcAft>
              <a:buClr>
                <a:schemeClr val="lt1"/>
              </a:buClr>
              <a:buSzPts val="2200"/>
              <a:buFont typeface="Times New Roman"/>
              <a:buNone/>
            </a:pPr>
            <a:r>
              <a:rPr b="1" i="0" lang="en-US" sz="2200" u="none">
                <a:solidFill>
                  <a:schemeClr val="lt1"/>
                </a:solidFill>
                <a:latin typeface="Times New Roman"/>
                <a:ea typeface="Times New Roman"/>
                <a:cs typeface="Times New Roman"/>
                <a:sym typeface="Times New Roman"/>
              </a:rPr>
              <a:t>Cognitive</a:t>
            </a:r>
            <a:endParaRPr/>
          </a:p>
          <a:p>
            <a:pPr indent="0" lvl="0" marL="0" marR="0" rtl="0" algn="l">
              <a:lnSpc>
                <a:spcPct val="100000"/>
              </a:lnSpc>
              <a:spcBef>
                <a:spcPts val="0"/>
              </a:spcBef>
              <a:spcAft>
                <a:spcPts val="0"/>
              </a:spcAft>
              <a:buClr>
                <a:schemeClr val="lt1"/>
              </a:buClr>
              <a:buSzPts val="2200"/>
              <a:buFont typeface="Times New Roman"/>
              <a:buNone/>
            </a:pPr>
            <a:r>
              <a:rPr b="1" i="0" lang="en-US" sz="2200" u="none">
                <a:solidFill>
                  <a:schemeClr val="lt1"/>
                </a:solidFill>
                <a:latin typeface="Times New Roman"/>
                <a:ea typeface="Times New Roman"/>
                <a:cs typeface="Times New Roman"/>
                <a:sym typeface="Times New Roman"/>
              </a:rPr>
              <a:t>Appraisal</a:t>
            </a:r>
            <a:endParaRPr/>
          </a:p>
        </p:txBody>
      </p:sp>
      <p:sp>
        <p:nvSpPr>
          <p:cNvPr id="233" name="Google Shape;233;p9"/>
          <p:cNvSpPr txBox="1"/>
          <p:nvPr/>
        </p:nvSpPr>
        <p:spPr>
          <a:xfrm>
            <a:off x="4632325" y="3513137"/>
            <a:ext cx="1270000" cy="762000"/>
          </a:xfrm>
          <a:prstGeom prst="rect">
            <a:avLst/>
          </a:prstGeom>
          <a:noFill/>
          <a:ln>
            <a:noFill/>
          </a:ln>
        </p:spPr>
        <p:txBody>
          <a:bodyPr anchorCtr="0" anchor="t" bIns="46025" lIns="92075" spcFirstLastPara="1" rIns="92075" wrap="square" tIns="46025">
            <a:spAutoFit/>
          </a:bodyPr>
          <a:lstStyle/>
          <a:p>
            <a:pPr indent="0" lvl="0" marL="0" marR="0" rtl="0" algn="l">
              <a:lnSpc>
                <a:spcPct val="100000"/>
              </a:lnSpc>
              <a:spcBef>
                <a:spcPts val="0"/>
              </a:spcBef>
              <a:spcAft>
                <a:spcPts val="0"/>
              </a:spcAft>
              <a:buClr>
                <a:schemeClr val="lt1"/>
              </a:buClr>
              <a:buSzPts val="2200"/>
              <a:buFont typeface="Times New Roman"/>
              <a:buNone/>
            </a:pPr>
            <a:r>
              <a:rPr b="1" i="0" lang="en-US" sz="2200" u="none">
                <a:solidFill>
                  <a:schemeClr val="lt1"/>
                </a:solidFill>
                <a:latin typeface="Times New Roman"/>
                <a:ea typeface="Times New Roman"/>
                <a:cs typeface="Times New Roman"/>
                <a:sym typeface="Times New Roman"/>
              </a:rPr>
              <a:t>Adaptive</a:t>
            </a:r>
            <a:endParaRPr/>
          </a:p>
          <a:p>
            <a:pPr indent="0" lvl="0" marL="0" marR="0" rtl="0" algn="l">
              <a:lnSpc>
                <a:spcPct val="100000"/>
              </a:lnSpc>
              <a:spcBef>
                <a:spcPts val="0"/>
              </a:spcBef>
              <a:spcAft>
                <a:spcPts val="0"/>
              </a:spcAft>
              <a:buClr>
                <a:schemeClr val="lt1"/>
              </a:buClr>
              <a:buSzPts val="2200"/>
              <a:buFont typeface="Times New Roman"/>
              <a:buNone/>
            </a:pPr>
            <a:r>
              <a:rPr b="1" i="0" lang="en-US" sz="2200" u="none">
                <a:solidFill>
                  <a:schemeClr val="lt1"/>
                </a:solidFill>
                <a:latin typeface="Times New Roman"/>
                <a:ea typeface="Times New Roman"/>
                <a:cs typeface="Times New Roman"/>
                <a:sym typeface="Times New Roman"/>
              </a:rPr>
              <a:t>Tasks</a:t>
            </a:r>
            <a:endParaRPr/>
          </a:p>
        </p:txBody>
      </p:sp>
      <p:sp>
        <p:nvSpPr>
          <p:cNvPr id="234" name="Google Shape;234;p9"/>
          <p:cNvSpPr txBox="1"/>
          <p:nvPr/>
        </p:nvSpPr>
        <p:spPr>
          <a:xfrm>
            <a:off x="6232525" y="3513137"/>
            <a:ext cx="1054100" cy="762000"/>
          </a:xfrm>
          <a:prstGeom prst="rect">
            <a:avLst/>
          </a:prstGeom>
          <a:noFill/>
          <a:ln>
            <a:noFill/>
          </a:ln>
        </p:spPr>
        <p:txBody>
          <a:bodyPr anchorCtr="0" anchor="t" bIns="46025" lIns="92075" spcFirstLastPara="1" rIns="92075" wrap="square" tIns="46025">
            <a:spAutoFit/>
          </a:bodyPr>
          <a:lstStyle/>
          <a:p>
            <a:pPr indent="0" lvl="0" marL="0" marR="0" rtl="0" algn="l">
              <a:lnSpc>
                <a:spcPct val="100000"/>
              </a:lnSpc>
              <a:spcBef>
                <a:spcPts val="0"/>
              </a:spcBef>
              <a:spcAft>
                <a:spcPts val="0"/>
              </a:spcAft>
              <a:buClr>
                <a:schemeClr val="lt1"/>
              </a:buClr>
              <a:buSzPts val="2200"/>
              <a:buFont typeface="Times New Roman"/>
              <a:buNone/>
            </a:pPr>
            <a:r>
              <a:rPr b="1" i="0" lang="en-US" sz="2200" u="none">
                <a:solidFill>
                  <a:schemeClr val="lt1"/>
                </a:solidFill>
                <a:latin typeface="Times New Roman"/>
                <a:ea typeface="Times New Roman"/>
                <a:cs typeface="Times New Roman"/>
                <a:sym typeface="Times New Roman"/>
              </a:rPr>
              <a:t>Coping</a:t>
            </a:r>
            <a:endParaRPr/>
          </a:p>
          <a:p>
            <a:pPr indent="0" lvl="0" marL="0" marR="0" rtl="0" algn="l">
              <a:lnSpc>
                <a:spcPct val="100000"/>
              </a:lnSpc>
              <a:spcBef>
                <a:spcPts val="0"/>
              </a:spcBef>
              <a:spcAft>
                <a:spcPts val="0"/>
              </a:spcAft>
              <a:buClr>
                <a:schemeClr val="lt1"/>
              </a:buClr>
              <a:buSzPts val="2200"/>
              <a:buFont typeface="Times New Roman"/>
              <a:buNone/>
            </a:pPr>
            <a:r>
              <a:rPr b="1" i="0" lang="en-US" sz="2200" u="none">
                <a:solidFill>
                  <a:schemeClr val="lt1"/>
                </a:solidFill>
                <a:latin typeface="Times New Roman"/>
                <a:ea typeface="Times New Roman"/>
                <a:cs typeface="Times New Roman"/>
                <a:sym typeface="Times New Roman"/>
              </a:rPr>
              <a:t>Skills</a:t>
            </a:r>
            <a:endParaRPr/>
          </a:p>
        </p:txBody>
      </p:sp>
      <p:sp>
        <p:nvSpPr>
          <p:cNvPr id="235" name="Google Shape;235;p9"/>
          <p:cNvSpPr txBox="1"/>
          <p:nvPr/>
        </p:nvSpPr>
        <p:spPr>
          <a:xfrm>
            <a:off x="7874000" y="3505200"/>
            <a:ext cx="1270000" cy="762000"/>
          </a:xfrm>
          <a:prstGeom prst="rect">
            <a:avLst/>
          </a:prstGeom>
          <a:noFill/>
          <a:ln>
            <a:noFill/>
          </a:ln>
        </p:spPr>
        <p:txBody>
          <a:bodyPr anchorCtr="0" anchor="t" bIns="46025" lIns="92075" spcFirstLastPara="1" rIns="92075" wrap="square" tIns="46025">
            <a:spAutoFit/>
          </a:bodyPr>
          <a:lstStyle/>
          <a:p>
            <a:pPr indent="0" lvl="0" marL="0" marR="0" rtl="0" algn="l">
              <a:lnSpc>
                <a:spcPct val="100000"/>
              </a:lnSpc>
              <a:spcBef>
                <a:spcPts val="0"/>
              </a:spcBef>
              <a:spcAft>
                <a:spcPts val="0"/>
              </a:spcAft>
              <a:buClr>
                <a:schemeClr val="lt1"/>
              </a:buClr>
              <a:buSzPts val="2200"/>
              <a:buFont typeface="Times New Roman"/>
              <a:buNone/>
            </a:pPr>
            <a:r>
              <a:rPr b="1" i="0" lang="en-US" sz="2200" u="none">
                <a:solidFill>
                  <a:schemeClr val="lt1"/>
                </a:solidFill>
                <a:latin typeface="Times New Roman"/>
                <a:ea typeface="Times New Roman"/>
                <a:cs typeface="Times New Roman"/>
                <a:sym typeface="Times New Roman"/>
              </a:rPr>
              <a:t>Outcome</a:t>
            </a:r>
            <a:endParaRPr/>
          </a:p>
          <a:p>
            <a:pPr indent="0" lvl="0" marL="0" marR="0" rtl="0" algn="l">
              <a:lnSpc>
                <a:spcPct val="100000"/>
              </a:lnSpc>
              <a:spcBef>
                <a:spcPts val="0"/>
              </a:spcBef>
              <a:spcAft>
                <a:spcPts val="0"/>
              </a:spcAft>
              <a:buClr>
                <a:schemeClr val="lt1"/>
              </a:buClr>
              <a:buSzPts val="2200"/>
              <a:buFont typeface="Times New Roman"/>
              <a:buNone/>
            </a:pPr>
            <a:r>
              <a:rPr b="1" i="0" lang="en-US" sz="2200" u="none">
                <a:solidFill>
                  <a:schemeClr val="lt1"/>
                </a:solidFill>
                <a:latin typeface="Times New Roman"/>
                <a:ea typeface="Times New Roman"/>
                <a:cs typeface="Times New Roman"/>
                <a:sym typeface="Times New Roman"/>
              </a:rPr>
              <a:t>of Illness</a:t>
            </a:r>
            <a:endParaRPr/>
          </a:p>
        </p:txBody>
      </p:sp>
      <p:cxnSp>
        <p:nvCxnSpPr>
          <p:cNvPr id="236" name="Google Shape;236;p9"/>
          <p:cNvCxnSpPr/>
          <p:nvPr/>
        </p:nvCxnSpPr>
        <p:spPr>
          <a:xfrm>
            <a:off x="1295400" y="2819400"/>
            <a:ext cx="0" cy="609600"/>
          </a:xfrm>
          <a:prstGeom prst="straightConnector1">
            <a:avLst/>
          </a:prstGeom>
          <a:noFill/>
          <a:ln cap="flat" cmpd="sng" w="25400">
            <a:solidFill>
              <a:schemeClr val="lt1"/>
            </a:solidFill>
            <a:prstDash val="solid"/>
            <a:miter lim="800000"/>
            <a:headEnd len="med" w="med" type="stealth"/>
            <a:tailEnd len="med" w="med" type="stealth"/>
          </a:ln>
        </p:spPr>
      </p:cxnSp>
      <p:cxnSp>
        <p:nvCxnSpPr>
          <p:cNvPr id="237" name="Google Shape;237;p9"/>
          <p:cNvCxnSpPr/>
          <p:nvPr/>
        </p:nvCxnSpPr>
        <p:spPr>
          <a:xfrm>
            <a:off x="1295400" y="4343400"/>
            <a:ext cx="0" cy="685800"/>
          </a:xfrm>
          <a:prstGeom prst="straightConnector1">
            <a:avLst/>
          </a:prstGeom>
          <a:noFill/>
          <a:ln cap="flat" cmpd="sng" w="25400">
            <a:solidFill>
              <a:schemeClr val="lt1"/>
            </a:solidFill>
            <a:prstDash val="solid"/>
            <a:miter lim="800000"/>
            <a:headEnd len="med" w="med" type="stealth"/>
            <a:tailEnd len="med" w="med" type="stealth"/>
          </a:ln>
        </p:spPr>
      </p:cxnSp>
      <p:sp>
        <p:nvSpPr>
          <p:cNvPr id="238" name="Google Shape;238;p9"/>
          <p:cNvSpPr txBox="1"/>
          <p:nvPr/>
        </p:nvSpPr>
        <p:spPr>
          <a:xfrm>
            <a:off x="2603500" y="3136900"/>
            <a:ext cx="4927600" cy="1498600"/>
          </a:xfrm>
          <a:prstGeom prst="rect">
            <a:avLst/>
          </a:prstGeom>
          <a:noFill/>
          <a:ln cap="flat" cmpd="sng" w="254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lt1"/>
              </a:solidFill>
              <a:latin typeface="Times New Roman"/>
              <a:ea typeface="Times New Roman"/>
              <a:cs typeface="Times New Roman"/>
              <a:sym typeface="Times New Roman"/>
            </a:endParaRPr>
          </a:p>
        </p:txBody>
      </p:sp>
      <p:cxnSp>
        <p:nvCxnSpPr>
          <p:cNvPr id="239" name="Google Shape;239;p9"/>
          <p:cNvCxnSpPr/>
          <p:nvPr/>
        </p:nvCxnSpPr>
        <p:spPr>
          <a:xfrm>
            <a:off x="2286000" y="3962400"/>
            <a:ext cx="304800" cy="0"/>
          </a:xfrm>
          <a:prstGeom prst="straightConnector1">
            <a:avLst/>
          </a:prstGeom>
          <a:noFill/>
          <a:ln cap="flat" cmpd="sng" w="25400">
            <a:solidFill>
              <a:schemeClr val="lt1"/>
            </a:solidFill>
            <a:prstDash val="solid"/>
            <a:miter lim="800000"/>
            <a:headEnd len="med" w="med" type="none"/>
            <a:tailEnd len="med" w="med" type="stealth"/>
          </a:ln>
        </p:spPr>
      </p:cxnSp>
      <p:cxnSp>
        <p:nvCxnSpPr>
          <p:cNvPr id="240" name="Google Shape;240;p9"/>
          <p:cNvCxnSpPr/>
          <p:nvPr/>
        </p:nvCxnSpPr>
        <p:spPr>
          <a:xfrm>
            <a:off x="2133600" y="2819400"/>
            <a:ext cx="457200" cy="304800"/>
          </a:xfrm>
          <a:prstGeom prst="straightConnector1">
            <a:avLst/>
          </a:prstGeom>
          <a:noFill/>
          <a:ln cap="flat" cmpd="sng" w="25400">
            <a:solidFill>
              <a:schemeClr val="lt1"/>
            </a:solidFill>
            <a:prstDash val="solid"/>
            <a:miter lim="800000"/>
            <a:headEnd len="med" w="med" type="none"/>
            <a:tailEnd len="med" w="med" type="stealth"/>
          </a:ln>
        </p:spPr>
      </p:cxnSp>
      <p:cxnSp>
        <p:nvCxnSpPr>
          <p:cNvPr id="241" name="Google Shape;241;p9"/>
          <p:cNvCxnSpPr/>
          <p:nvPr/>
        </p:nvCxnSpPr>
        <p:spPr>
          <a:xfrm flipH="1" rot="10800000">
            <a:off x="2209800" y="4648200"/>
            <a:ext cx="609600" cy="381000"/>
          </a:xfrm>
          <a:prstGeom prst="straightConnector1">
            <a:avLst/>
          </a:prstGeom>
          <a:noFill/>
          <a:ln cap="flat" cmpd="sng" w="25400">
            <a:solidFill>
              <a:schemeClr val="lt1"/>
            </a:solidFill>
            <a:prstDash val="solid"/>
            <a:miter lim="800000"/>
            <a:headEnd len="med" w="med" type="none"/>
            <a:tailEnd len="med" w="med" type="stealth"/>
          </a:ln>
        </p:spPr>
      </p:cxnSp>
      <p:cxnSp>
        <p:nvCxnSpPr>
          <p:cNvPr id="242" name="Google Shape;242;p9"/>
          <p:cNvCxnSpPr/>
          <p:nvPr/>
        </p:nvCxnSpPr>
        <p:spPr>
          <a:xfrm>
            <a:off x="7543800" y="3886200"/>
            <a:ext cx="304800" cy="0"/>
          </a:xfrm>
          <a:prstGeom prst="straightConnector1">
            <a:avLst/>
          </a:prstGeom>
          <a:noFill/>
          <a:ln cap="flat" cmpd="sng" w="25400">
            <a:solidFill>
              <a:schemeClr val="lt1"/>
            </a:solidFill>
            <a:prstDash val="solid"/>
            <a:miter lim="800000"/>
            <a:headEnd len="med" w="med" type="none"/>
            <a:tailEnd len="med" w="med" type="stealth"/>
          </a:ln>
        </p:spPr>
      </p:cxnSp>
      <p:cxnSp>
        <p:nvCxnSpPr>
          <p:cNvPr id="243" name="Google Shape;243;p9"/>
          <p:cNvCxnSpPr/>
          <p:nvPr/>
        </p:nvCxnSpPr>
        <p:spPr>
          <a:xfrm>
            <a:off x="4267200" y="3886200"/>
            <a:ext cx="304800" cy="0"/>
          </a:xfrm>
          <a:prstGeom prst="straightConnector1">
            <a:avLst/>
          </a:prstGeom>
          <a:noFill/>
          <a:ln cap="flat" cmpd="sng" w="25400">
            <a:solidFill>
              <a:schemeClr val="lt1"/>
            </a:solidFill>
            <a:prstDash val="solid"/>
            <a:miter lim="800000"/>
            <a:headEnd len="med" w="med" type="none"/>
            <a:tailEnd len="med" w="med" type="stealth"/>
          </a:ln>
        </p:spPr>
      </p:cxnSp>
      <p:cxnSp>
        <p:nvCxnSpPr>
          <p:cNvPr id="244" name="Google Shape;244;p9"/>
          <p:cNvCxnSpPr/>
          <p:nvPr/>
        </p:nvCxnSpPr>
        <p:spPr>
          <a:xfrm>
            <a:off x="5943600" y="3886200"/>
            <a:ext cx="304800" cy="0"/>
          </a:xfrm>
          <a:prstGeom prst="straightConnector1">
            <a:avLst/>
          </a:prstGeom>
          <a:noFill/>
          <a:ln cap="flat" cmpd="sng" w="25400">
            <a:solidFill>
              <a:schemeClr val="lt1"/>
            </a:solidFill>
            <a:prstDash val="solid"/>
            <a:miter lim="800000"/>
            <a:headEnd len="med" w="med" type="none"/>
            <a:tailEnd len="med" w="med" type="stealth"/>
          </a:ln>
        </p:spPr>
      </p:cxnSp>
      <p:cxnSp>
        <p:nvCxnSpPr>
          <p:cNvPr id="245" name="Google Shape;245;p9"/>
          <p:cNvCxnSpPr/>
          <p:nvPr/>
        </p:nvCxnSpPr>
        <p:spPr>
          <a:xfrm>
            <a:off x="3581400" y="4343400"/>
            <a:ext cx="0" cy="152400"/>
          </a:xfrm>
          <a:prstGeom prst="straightConnector1">
            <a:avLst/>
          </a:prstGeom>
          <a:noFill/>
          <a:ln cap="flat" cmpd="sng" w="25400">
            <a:solidFill>
              <a:schemeClr val="lt1"/>
            </a:solidFill>
            <a:prstDash val="solid"/>
            <a:miter lim="800000"/>
            <a:headEnd len="med" w="med" type="none"/>
            <a:tailEnd len="med" w="med" type="none"/>
          </a:ln>
        </p:spPr>
      </p:cxnSp>
      <p:cxnSp>
        <p:nvCxnSpPr>
          <p:cNvPr id="246" name="Google Shape;246;p9"/>
          <p:cNvCxnSpPr/>
          <p:nvPr/>
        </p:nvCxnSpPr>
        <p:spPr>
          <a:xfrm>
            <a:off x="3581400" y="4495800"/>
            <a:ext cx="3200400" cy="0"/>
          </a:xfrm>
          <a:prstGeom prst="straightConnector1">
            <a:avLst/>
          </a:prstGeom>
          <a:noFill/>
          <a:ln cap="flat" cmpd="sng" w="25400">
            <a:solidFill>
              <a:schemeClr val="lt1"/>
            </a:solidFill>
            <a:prstDash val="solid"/>
            <a:miter lim="800000"/>
            <a:headEnd len="med" w="med" type="none"/>
            <a:tailEnd len="med" w="med" type="none"/>
          </a:ln>
        </p:spPr>
      </p:cxnSp>
      <p:cxnSp>
        <p:nvCxnSpPr>
          <p:cNvPr id="247" name="Google Shape;247;p9"/>
          <p:cNvCxnSpPr/>
          <p:nvPr/>
        </p:nvCxnSpPr>
        <p:spPr>
          <a:xfrm rot="10800000">
            <a:off x="6781800" y="4343400"/>
            <a:ext cx="0" cy="152400"/>
          </a:xfrm>
          <a:prstGeom prst="straightConnector1">
            <a:avLst/>
          </a:prstGeom>
          <a:noFill/>
          <a:ln cap="flat" cmpd="sng" w="25400">
            <a:solidFill>
              <a:schemeClr val="lt1"/>
            </a:solidFill>
            <a:prstDash val="solid"/>
            <a:miter lim="800000"/>
            <a:headEnd len="med" w="med" type="none"/>
            <a:tailEnd len="med" w="med" type="stealth"/>
          </a:ln>
        </p:spPr>
      </p:cxnSp>
      <p:sp>
        <p:nvSpPr>
          <p:cNvPr id="248" name="Google Shape;248;p9"/>
          <p:cNvSpPr txBox="1"/>
          <p:nvPr/>
        </p:nvSpPr>
        <p:spPr>
          <a:xfrm>
            <a:off x="136525" y="6499225"/>
            <a:ext cx="2046287" cy="304800"/>
          </a:xfrm>
          <a:prstGeom prst="rect">
            <a:avLst/>
          </a:prstGeom>
          <a:noFill/>
          <a:ln>
            <a:noFill/>
          </a:ln>
        </p:spPr>
        <p:txBody>
          <a:bodyPr anchorCtr="0" anchor="t" bIns="46025" lIns="92075" spcFirstLastPara="1" rIns="92075" wrap="square" tIns="46025">
            <a:spAutoFit/>
          </a:bodyPr>
          <a:lstStyle/>
          <a:p>
            <a:pPr indent="0" lvl="0" marL="0" marR="0" rtl="0" algn="l">
              <a:lnSpc>
                <a:spcPct val="100000"/>
              </a:lnSpc>
              <a:spcBef>
                <a:spcPts val="0"/>
              </a:spcBef>
              <a:spcAft>
                <a:spcPts val="0"/>
              </a:spcAft>
              <a:buClr>
                <a:schemeClr val="lt1"/>
              </a:buClr>
              <a:buSzPts val="1400"/>
              <a:buFont typeface="Times New Roman"/>
              <a:buNone/>
            </a:pPr>
            <a:r>
              <a:rPr b="1" i="0" lang="en-US" sz="1400" u="none">
                <a:solidFill>
                  <a:schemeClr val="lt1"/>
                </a:solidFill>
                <a:latin typeface="Times New Roman"/>
                <a:ea typeface="Times New Roman"/>
                <a:cs typeface="Times New Roman"/>
                <a:sym typeface="Times New Roman"/>
              </a:rPr>
              <a:t>Note: From Moos (1982)</a:t>
            </a:r>
            <a:endParaRPr/>
          </a:p>
        </p:txBody>
      </p:sp>
      <p:sp>
        <p:nvSpPr>
          <p:cNvPr id="249" name="Google Shape;249;p9"/>
          <p:cNvSpPr txBox="1"/>
          <p:nvPr/>
        </p:nvSpPr>
        <p:spPr>
          <a:xfrm>
            <a:off x="5638800" y="5181600"/>
            <a:ext cx="1371600" cy="901700"/>
          </a:xfrm>
          <a:prstGeom prst="rect">
            <a:avLst/>
          </a:prstGeom>
          <a:solidFill>
            <a:schemeClr val="accent1"/>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2400"/>
              <a:buFont typeface="Times New Roman"/>
              <a:buNone/>
            </a:pPr>
            <a:r>
              <a:rPr b="0" i="0" lang="en-US" sz="2400" u="none">
                <a:solidFill>
                  <a:schemeClr val="lt1"/>
                </a:solidFill>
                <a:latin typeface="Times New Roman"/>
                <a:ea typeface="Times New Roman"/>
                <a:cs typeface="Times New Roman"/>
                <a:sym typeface="Times New Roman"/>
              </a:rPr>
              <a:t>Adherence</a:t>
            </a:r>
            <a:endParaRPr/>
          </a:p>
        </p:txBody>
      </p:sp>
      <p:cxnSp>
        <p:nvCxnSpPr>
          <p:cNvPr id="250" name="Google Shape;250;p9"/>
          <p:cNvCxnSpPr/>
          <p:nvPr/>
        </p:nvCxnSpPr>
        <p:spPr>
          <a:xfrm>
            <a:off x="2819400" y="5562600"/>
            <a:ext cx="2743200" cy="0"/>
          </a:xfrm>
          <a:prstGeom prst="straightConnector1">
            <a:avLst/>
          </a:prstGeom>
          <a:noFill/>
          <a:ln cap="flat" cmpd="sng" w="9525">
            <a:solidFill>
              <a:schemeClr val="lt1"/>
            </a:solidFill>
            <a:prstDash val="solid"/>
            <a:miter lim="800000"/>
            <a:headEnd len="med" w="med" type="none"/>
            <a:tailEnd len="med" w="med" type="triangle"/>
          </a:ln>
        </p:spPr>
      </p:cxnSp>
      <p:cxnSp>
        <p:nvCxnSpPr>
          <p:cNvPr id="251" name="Google Shape;251;p9"/>
          <p:cNvCxnSpPr/>
          <p:nvPr/>
        </p:nvCxnSpPr>
        <p:spPr>
          <a:xfrm flipH="1" rot="10800000">
            <a:off x="7010400" y="4419600"/>
            <a:ext cx="1066800" cy="1143000"/>
          </a:xfrm>
          <a:prstGeom prst="straightConnector1">
            <a:avLst/>
          </a:prstGeom>
          <a:noFill/>
          <a:ln cap="flat" cmpd="sng" w="9525">
            <a:solidFill>
              <a:schemeClr val="lt1"/>
            </a:solidFill>
            <a:prstDash val="solid"/>
            <a:miter lim="800000"/>
            <a:headEnd len="med" w="med" type="none"/>
            <a:tailEnd len="med" w="med" type="triangle"/>
          </a:ln>
        </p:spPr>
      </p:cxnSp>
      <p:cxnSp>
        <p:nvCxnSpPr>
          <p:cNvPr id="252" name="Google Shape;252;p9"/>
          <p:cNvCxnSpPr/>
          <p:nvPr/>
        </p:nvCxnSpPr>
        <p:spPr>
          <a:xfrm>
            <a:off x="6934200" y="4343400"/>
            <a:ext cx="0" cy="762000"/>
          </a:xfrm>
          <a:prstGeom prst="straightConnector1">
            <a:avLst/>
          </a:prstGeom>
          <a:noFill/>
          <a:ln cap="flat" cmpd="sng" w="9525">
            <a:solidFill>
              <a:schemeClr val="lt1"/>
            </a:solidFill>
            <a:prstDash val="solid"/>
            <a:miter lim="800000"/>
            <a:headEnd len="med" w="med" type="none"/>
            <a:tailEnd len="med" w="med" type="triangle"/>
          </a:ln>
        </p:spPr>
      </p:cxnSp>
    </p:spTree>
  </p:cSld>
  <p:clrMapOvr>
    <a:masterClrMapping/>
  </p:clrMapOvr>
  <p:transition spd="slow">
    <p:push dir="r"/>
  </p:transition>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6" name="Shape 256"/>
        <p:cNvGrpSpPr/>
        <p:nvPr/>
      </p:nvGrpSpPr>
      <p:grpSpPr>
        <a:xfrm>
          <a:off x="0" y="0"/>
          <a:ext cx="0" cy="0"/>
          <a:chOff x="0" y="0"/>
          <a:chExt cx="0" cy="0"/>
        </a:xfrm>
      </p:grpSpPr>
      <p:sp>
        <p:nvSpPr>
          <p:cNvPr id="257" name="Google Shape;257;p10"/>
          <p:cNvSpPr txBox="1"/>
          <p:nvPr>
            <p:ph idx="4294967295" type="title"/>
          </p:nvPr>
        </p:nvSpPr>
        <p:spPr>
          <a:xfrm>
            <a:off x="533400" y="381000"/>
            <a:ext cx="8001000" cy="7620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A3"/>
              </a:buClr>
              <a:buSzPts val="4000"/>
              <a:buFont typeface="Consolas"/>
              <a:buNone/>
            </a:pPr>
            <a:r>
              <a:rPr b="1" i="0" lang="en-US" sz="4000" u="none" cap="none" strike="noStrike">
                <a:solidFill>
                  <a:srgbClr val="FFFFA3"/>
                </a:solidFill>
                <a:latin typeface="Consolas"/>
                <a:ea typeface="Consolas"/>
                <a:cs typeface="Consolas"/>
                <a:sym typeface="Consolas"/>
              </a:rPr>
              <a:t>Contributing Factors</a:t>
            </a:r>
            <a:endParaRPr/>
          </a:p>
        </p:txBody>
      </p:sp>
      <p:sp>
        <p:nvSpPr>
          <p:cNvPr id="258" name="Google Shape;258;p10"/>
          <p:cNvSpPr txBox="1"/>
          <p:nvPr>
            <p:ph idx="1" type="body"/>
          </p:nvPr>
        </p:nvSpPr>
        <p:spPr>
          <a:xfrm>
            <a:off x="685800" y="1219200"/>
            <a:ext cx="7924800" cy="4876800"/>
          </a:xfrm>
          <a:prstGeom prst="rect">
            <a:avLst/>
          </a:prstGeom>
          <a:noFill/>
          <a:ln>
            <a:noFill/>
          </a:ln>
        </p:spPr>
        <p:txBody>
          <a:bodyPr anchorCtr="0" anchor="t" bIns="45700" lIns="91425" spcFirstLastPara="1" rIns="91425" wrap="square" tIns="45700">
            <a:noAutofit/>
          </a:bodyPr>
          <a:lstStyle/>
          <a:p>
            <a:pPr indent="-342899" lvl="0" marL="411162" marR="0" rtl="0" algn="l">
              <a:lnSpc>
                <a:spcPct val="90000"/>
              </a:lnSpc>
              <a:spcBef>
                <a:spcPts val="0"/>
              </a:spcBef>
              <a:spcAft>
                <a:spcPts val="0"/>
              </a:spcAft>
              <a:buClr>
                <a:srgbClr val="92406E"/>
              </a:buClr>
              <a:buSzPts val="2550"/>
              <a:buFont typeface="Noto Sans Symbols"/>
              <a:buChar char="🞕"/>
            </a:pPr>
            <a:r>
              <a:rPr b="0" i="0" lang="en-US" sz="3000" u="none">
                <a:solidFill>
                  <a:schemeClr val="lt1"/>
                </a:solidFill>
                <a:latin typeface="Corbel"/>
                <a:ea typeface="Corbel"/>
                <a:cs typeface="Corbel"/>
                <a:sym typeface="Corbel"/>
              </a:rPr>
              <a:t>Illness-Related Factors</a:t>
            </a:r>
            <a:endParaRPr/>
          </a:p>
          <a:p>
            <a:pPr indent="-285750" lvl="1" marL="739775" marR="0" rtl="0" algn="l">
              <a:lnSpc>
                <a:spcPct val="90000"/>
              </a:lnSpc>
              <a:spcBef>
                <a:spcPts val="520"/>
              </a:spcBef>
              <a:spcAft>
                <a:spcPts val="0"/>
              </a:spcAft>
              <a:buClr>
                <a:srgbClr val="D59FBD"/>
              </a:buClr>
              <a:buSzPts val="2080"/>
              <a:buFont typeface="Noto Sans Symbols"/>
              <a:buChar char="●"/>
            </a:pPr>
            <a:r>
              <a:rPr b="0" i="0" lang="en-US" sz="2600" u="none" cap="none" strike="noStrike">
                <a:solidFill>
                  <a:schemeClr val="lt1"/>
                </a:solidFill>
                <a:latin typeface="Corbel"/>
                <a:ea typeface="Corbel"/>
                <a:cs typeface="Corbel"/>
                <a:sym typeface="Corbel"/>
              </a:rPr>
              <a:t>Degree of illness acceptance</a:t>
            </a:r>
            <a:endParaRPr/>
          </a:p>
          <a:p>
            <a:pPr indent="-285750" lvl="1" marL="739775" marR="0" rtl="0" algn="l">
              <a:lnSpc>
                <a:spcPct val="90000"/>
              </a:lnSpc>
              <a:spcBef>
                <a:spcPts val="520"/>
              </a:spcBef>
              <a:spcAft>
                <a:spcPts val="0"/>
              </a:spcAft>
              <a:buClr>
                <a:srgbClr val="D59FBD"/>
              </a:buClr>
              <a:buSzPts val="2080"/>
              <a:buFont typeface="Noto Sans Symbols"/>
              <a:buChar char="●"/>
            </a:pPr>
            <a:r>
              <a:rPr b="0" i="0" lang="en-US" sz="2600" u="none" cap="none" strike="noStrike">
                <a:solidFill>
                  <a:schemeClr val="lt1"/>
                </a:solidFill>
                <a:latin typeface="Corbel"/>
                <a:ea typeface="Corbel"/>
                <a:cs typeface="Corbel"/>
                <a:sym typeface="Corbel"/>
              </a:rPr>
              <a:t>Degree of lifestyle/functional impairment</a:t>
            </a:r>
            <a:endParaRPr b="0" i="0" sz="3200" u="none" cap="none" strike="noStrike">
              <a:solidFill>
                <a:schemeClr val="lt1"/>
              </a:solidFill>
              <a:latin typeface="Corbel"/>
              <a:ea typeface="Corbel"/>
              <a:cs typeface="Corbel"/>
              <a:sym typeface="Corbel"/>
            </a:endParaRPr>
          </a:p>
          <a:p>
            <a:pPr indent="-342899" lvl="0" marL="411162" marR="0" rtl="0" algn="l">
              <a:lnSpc>
                <a:spcPct val="90000"/>
              </a:lnSpc>
              <a:spcBef>
                <a:spcPts val="700"/>
              </a:spcBef>
              <a:spcAft>
                <a:spcPts val="0"/>
              </a:spcAft>
              <a:buClr>
                <a:srgbClr val="92406E"/>
              </a:buClr>
              <a:buSzPts val="2550"/>
              <a:buFont typeface="Noto Sans Symbols"/>
              <a:buChar char="🞕"/>
            </a:pPr>
            <a:r>
              <a:rPr b="0" i="0" lang="en-US" sz="3000" u="none">
                <a:solidFill>
                  <a:schemeClr val="lt1"/>
                </a:solidFill>
                <a:latin typeface="Corbel"/>
                <a:ea typeface="Corbel"/>
                <a:cs typeface="Corbel"/>
                <a:sym typeface="Corbel"/>
              </a:rPr>
              <a:t>Background and Personal Factors</a:t>
            </a:r>
            <a:endParaRPr/>
          </a:p>
          <a:p>
            <a:pPr indent="-285750" lvl="1" marL="739775" marR="0" rtl="0" algn="l">
              <a:lnSpc>
                <a:spcPct val="90000"/>
              </a:lnSpc>
              <a:spcBef>
                <a:spcPts val="520"/>
              </a:spcBef>
              <a:spcAft>
                <a:spcPts val="0"/>
              </a:spcAft>
              <a:buClr>
                <a:srgbClr val="D59FBD"/>
              </a:buClr>
              <a:buSzPts val="2080"/>
              <a:buFont typeface="Noto Sans Symbols"/>
              <a:buChar char="●"/>
            </a:pPr>
            <a:r>
              <a:rPr b="0" i="0" lang="en-US" sz="2600" u="none" cap="none" strike="noStrike">
                <a:solidFill>
                  <a:schemeClr val="lt1"/>
                </a:solidFill>
                <a:latin typeface="Corbel"/>
                <a:ea typeface="Corbel"/>
                <a:cs typeface="Corbel"/>
                <a:sym typeface="Corbel"/>
              </a:rPr>
              <a:t>Demographic - Age, Gender, SES</a:t>
            </a:r>
            <a:endParaRPr/>
          </a:p>
          <a:p>
            <a:pPr indent="-285750" lvl="1" marL="739775" marR="0" rtl="0" algn="l">
              <a:lnSpc>
                <a:spcPct val="90000"/>
              </a:lnSpc>
              <a:spcBef>
                <a:spcPts val="520"/>
              </a:spcBef>
              <a:spcAft>
                <a:spcPts val="0"/>
              </a:spcAft>
              <a:buClr>
                <a:srgbClr val="D59FBD"/>
              </a:buClr>
              <a:buSzPts val="2080"/>
              <a:buFont typeface="Noto Sans Symbols"/>
              <a:buChar char="●"/>
            </a:pPr>
            <a:r>
              <a:rPr b="0" i="0" lang="en-US" sz="2600" u="none" cap="none" strike="noStrike">
                <a:solidFill>
                  <a:schemeClr val="lt1"/>
                </a:solidFill>
                <a:latin typeface="Corbel"/>
                <a:ea typeface="Corbel"/>
                <a:cs typeface="Corbel"/>
                <a:sym typeface="Corbel"/>
              </a:rPr>
              <a:t>Personality - Negative affectivity vs. Hardiness</a:t>
            </a:r>
            <a:endParaRPr b="0" i="0" sz="800" u="none" cap="none" strike="noStrike">
              <a:solidFill>
                <a:schemeClr val="lt1"/>
              </a:solidFill>
              <a:latin typeface="Corbel"/>
              <a:ea typeface="Corbel"/>
              <a:cs typeface="Corbel"/>
              <a:sym typeface="Corbel"/>
            </a:endParaRPr>
          </a:p>
          <a:p>
            <a:pPr indent="-342899" lvl="0" marL="411162" marR="0" rtl="0" algn="l">
              <a:lnSpc>
                <a:spcPct val="90000"/>
              </a:lnSpc>
              <a:spcBef>
                <a:spcPts val="700"/>
              </a:spcBef>
              <a:spcAft>
                <a:spcPts val="0"/>
              </a:spcAft>
              <a:buClr>
                <a:srgbClr val="92406E"/>
              </a:buClr>
              <a:buSzPts val="2550"/>
              <a:buFont typeface="Noto Sans Symbols"/>
              <a:buChar char="🞕"/>
            </a:pPr>
            <a:r>
              <a:rPr b="0" i="0" lang="en-US" sz="3000" u="none">
                <a:solidFill>
                  <a:schemeClr val="lt1"/>
                </a:solidFill>
                <a:latin typeface="Corbel"/>
                <a:ea typeface="Corbel"/>
                <a:cs typeface="Corbel"/>
                <a:sym typeface="Corbel"/>
              </a:rPr>
              <a:t>Physical and Social Environment Factors</a:t>
            </a:r>
            <a:endParaRPr/>
          </a:p>
          <a:p>
            <a:pPr indent="-285750" lvl="1" marL="739775" marR="0" rtl="0" algn="l">
              <a:lnSpc>
                <a:spcPct val="90000"/>
              </a:lnSpc>
              <a:spcBef>
                <a:spcPts val="520"/>
              </a:spcBef>
              <a:spcAft>
                <a:spcPts val="0"/>
              </a:spcAft>
              <a:buClr>
                <a:srgbClr val="D59FBD"/>
              </a:buClr>
              <a:buSzPts val="2080"/>
              <a:buFont typeface="Noto Sans Symbols"/>
              <a:buChar char="●"/>
            </a:pPr>
            <a:r>
              <a:rPr b="0" i="0" lang="en-US" sz="2600" u="none" cap="none" strike="noStrike">
                <a:solidFill>
                  <a:schemeClr val="lt1"/>
                </a:solidFill>
                <a:latin typeface="Corbel"/>
                <a:ea typeface="Corbel"/>
                <a:cs typeface="Corbel"/>
                <a:sym typeface="Corbel"/>
              </a:rPr>
              <a:t>Social support – Instrumental &amp; Emotional</a:t>
            </a:r>
            <a:endParaRPr/>
          </a:p>
          <a:p>
            <a:pPr indent="-228598" lvl="2" marL="995362" marR="0" rtl="0" algn="l">
              <a:lnSpc>
                <a:spcPct val="90000"/>
              </a:lnSpc>
              <a:spcBef>
                <a:spcPts val="480"/>
              </a:spcBef>
              <a:spcAft>
                <a:spcPts val="0"/>
              </a:spcAft>
              <a:buClr>
                <a:srgbClr val="E3BFD3"/>
              </a:buClr>
              <a:buSzPts val="1560"/>
              <a:buFont typeface="Noto Sans Symbols"/>
              <a:buChar char="🞔"/>
            </a:pPr>
            <a:r>
              <a:rPr b="0" i="0" lang="en-US" sz="2400" u="none" cap="none" strike="noStrike">
                <a:solidFill>
                  <a:schemeClr val="lt1"/>
                </a:solidFill>
                <a:latin typeface="Corbel"/>
                <a:ea typeface="Corbel"/>
                <a:cs typeface="Corbel"/>
                <a:sym typeface="Corbel"/>
              </a:rPr>
              <a:t>In the long run emotional is better</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2" name="Shape 262"/>
        <p:cNvGrpSpPr/>
        <p:nvPr/>
      </p:nvGrpSpPr>
      <p:grpSpPr>
        <a:xfrm>
          <a:off x="0" y="0"/>
          <a:ext cx="0" cy="0"/>
          <a:chOff x="0" y="0"/>
          <a:chExt cx="0" cy="0"/>
        </a:xfrm>
      </p:grpSpPr>
      <p:sp>
        <p:nvSpPr>
          <p:cNvPr id="263" name="Google Shape;263;p11"/>
          <p:cNvSpPr txBox="1"/>
          <p:nvPr>
            <p:ph idx="4294967295" type="title"/>
          </p:nvPr>
        </p:nvSpPr>
        <p:spPr>
          <a:xfrm>
            <a:off x="304800" y="457200"/>
            <a:ext cx="8305800" cy="6858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A3"/>
              </a:buClr>
              <a:buSzPts val="4000"/>
              <a:buFont typeface="Consolas"/>
              <a:buNone/>
            </a:pPr>
            <a:r>
              <a:rPr b="1" i="0" lang="en-US" sz="4000" u="none" cap="none" strike="noStrike">
                <a:solidFill>
                  <a:srgbClr val="FFFFA3"/>
                </a:solidFill>
                <a:latin typeface="Consolas"/>
                <a:ea typeface="Consolas"/>
                <a:cs typeface="Consolas"/>
                <a:sym typeface="Consolas"/>
              </a:rPr>
              <a:t>The Coping Process</a:t>
            </a:r>
            <a:endParaRPr/>
          </a:p>
        </p:txBody>
      </p:sp>
      <p:sp>
        <p:nvSpPr>
          <p:cNvPr id="264" name="Google Shape;264;p11"/>
          <p:cNvSpPr txBox="1"/>
          <p:nvPr>
            <p:ph idx="1" type="body"/>
          </p:nvPr>
        </p:nvSpPr>
        <p:spPr>
          <a:xfrm>
            <a:off x="685800" y="1219200"/>
            <a:ext cx="7924800" cy="5334000"/>
          </a:xfrm>
          <a:prstGeom prst="rect">
            <a:avLst/>
          </a:prstGeom>
          <a:noFill/>
          <a:ln>
            <a:noFill/>
          </a:ln>
        </p:spPr>
        <p:txBody>
          <a:bodyPr anchorCtr="0" anchor="t" bIns="45700" lIns="91425" spcFirstLastPara="1" rIns="91425" wrap="square" tIns="45700">
            <a:normAutofit/>
          </a:bodyPr>
          <a:lstStyle/>
          <a:p>
            <a:pPr indent="-342899" lvl="0" marL="411162" marR="0" rtl="0" algn="l">
              <a:lnSpc>
                <a:spcPct val="90000"/>
              </a:lnSpc>
              <a:spcBef>
                <a:spcPts val="0"/>
              </a:spcBef>
              <a:spcAft>
                <a:spcPts val="0"/>
              </a:spcAft>
              <a:buClr>
                <a:srgbClr val="92406E"/>
              </a:buClr>
              <a:buSzPts val="2380"/>
              <a:buFont typeface="Noto Sans Symbols"/>
              <a:buChar char="🞕"/>
            </a:pPr>
            <a:r>
              <a:rPr b="0" i="0" lang="en-US" sz="2800" u="none">
                <a:solidFill>
                  <a:schemeClr val="lt1"/>
                </a:solidFill>
                <a:latin typeface="Corbel"/>
                <a:ea typeface="Corbel"/>
                <a:cs typeface="Corbel"/>
                <a:sym typeface="Corbel"/>
              </a:rPr>
              <a:t>Cognitive appraisal</a:t>
            </a:r>
            <a:endParaRPr/>
          </a:p>
          <a:p>
            <a:pPr indent="-285750" lvl="1" marL="739775" marR="0" rtl="0" algn="l">
              <a:lnSpc>
                <a:spcPct val="90000"/>
              </a:lnSpc>
              <a:spcBef>
                <a:spcPts val="480"/>
              </a:spcBef>
              <a:spcAft>
                <a:spcPts val="0"/>
              </a:spcAft>
              <a:buClr>
                <a:srgbClr val="D59FBD"/>
              </a:buClr>
              <a:buSzPts val="1920"/>
              <a:buFont typeface="Noto Sans Symbols"/>
              <a:buChar char="●"/>
            </a:pPr>
            <a:r>
              <a:rPr b="0" i="0" lang="en-US" sz="2400" u="none" cap="none" strike="noStrike">
                <a:solidFill>
                  <a:schemeClr val="lt1"/>
                </a:solidFill>
                <a:latin typeface="Corbel"/>
                <a:ea typeface="Corbel"/>
                <a:cs typeface="Corbel"/>
                <a:sym typeface="Corbel"/>
              </a:rPr>
              <a:t>Meaning or significance of the illness</a:t>
            </a:r>
            <a:endParaRPr/>
          </a:p>
          <a:p>
            <a:pPr indent="-285750" lvl="1" marL="739775" marR="0" rtl="0" algn="l">
              <a:lnSpc>
                <a:spcPct val="90000"/>
              </a:lnSpc>
              <a:spcBef>
                <a:spcPts val="480"/>
              </a:spcBef>
              <a:spcAft>
                <a:spcPts val="0"/>
              </a:spcAft>
              <a:buClr>
                <a:srgbClr val="D59FBD"/>
              </a:buClr>
              <a:buSzPts val="1920"/>
              <a:buFont typeface="Noto Sans Symbols"/>
              <a:buChar char="●"/>
            </a:pPr>
            <a:r>
              <a:rPr b="0" i="0" lang="en-US" sz="2400" u="none" cap="none" strike="noStrike">
                <a:solidFill>
                  <a:schemeClr val="lt1"/>
                </a:solidFill>
                <a:latin typeface="Corbel"/>
                <a:ea typeface="Corbel"/>
                <a:cs typeface="Corbel"/>
                <a:sym typeface="Corbel"/>
              </a:rPr>
              <a:t>Threat and coping ability</a:t>
            </a:r>
            <a:endParaRPr/>
          </a:p>
          <a:p>
            <a:pPr indent="-342899" lvl="0" marL="411162" marR="0" rtl="0" algn="l">
              <a:lnSpc>
                <a:spcPct val="90000"/>
              </a:lnSpc>
              <a:spcBef>
                <a:spcPts val="700"/>
              </a:spcBef>
              <a:spcAft>
                <a:spcPts val="0"/>
              </a:spcAft>
              <a:buClr>
                <a:srgbClr val="92406E"/>
              </a:buClr>
              <a:buSzPts val="680"/>
              <a:buFont typeface="Noto Sans Symbols"/>
              <a:buNone/>
            </a:pPr>
            <a:r>
              <a:t/>
            </a:r>
            <a:endParaRPr b="0" i="0" sz="800" u="none">
              <a:solidFill>
                <a:schemeClr val="lt1"/>
              </a:solidFill>
              <a:latin typeface="Corbel"/>
              <a:ea typeface="Corbel"/>
              <a:cs typeface="Corbel"/>
              <a:sym typeface="Corbel"/>
            </a:endParaRPr>
          </a:p>
          <a:p>
            <a:pPr indent="-342899" lvl="0" marL="411162" marR="0" rtl="0" algn="l">
              <a:lnSpc>
                <a:spcPct val="90000"/>
              </a:lnSpc>
              <a:spcBef>
                <a:spcPts val="700"/>
              </a:spcBef>
              <a:spcAft>
                <a:spcPts val="0"/>
              </a:spcAft>
              <a:buClr>
                <a:srgbClr val="92406E"/>
              </a:buClr>
              <a:buSzPts val="2380"/>
              <a:buFont typeface="Noto Sans Symbols"/>
              <a:buChar char="🞕"/>
            </a:pPr>
            <a:r>
              <a:rPr b="0" i="0" lang="en-US" sz="2800" u="none">
                <a:solidFill>
                  <a:schemeClr val="lt1"/>
                </a:solidFill>
                <a:latin typeface="Corbel"/>
                <a:ea typeface="Corbel"/>
                <a:cs typeface="Corbel"/>
                <a:sym typeface="Corbel"/>
              </a:rPr>
              <a:t>Adaptive tasks</a:t>
            </a:r>
            <a:endParaRPr/>
          </a:p>
          <a:p>
            <a:pPr indent="-285750" lvl="1" marL="739775" marR="0" rtl="0" algn="l">
              <a:lnSpc>
                <a:spcPct val="90000"/>
              </a:lnSpc>
              <a:spcBef>
                <a:spcPts val="480"/>
              </a:spcBef>
              <a:spcAft>
                <a:spcPts val="0"/>
              </a:spcAft>
              <a:buClr>
                <a:srgbClr val="D59FBD"/>
              </a:buClr>
              <a:buSzPts val="1920"/>
              <a:buFont typeface="Noto Sans Symbols"/>
              <a:buChar char="●"/>
            </a:pPr>
            <a:r>
              <a:rPr b="0" i="0" lang="en-US" sz="2400" u="none" cap="none" strike="noStrike">
                <a:solidFill>
                  <a:schemeClr val="lt1"/>
                </a:solidFill>
                <a:latin typeface="Corbel"/>
                <a:ea typeface="Corbel"/>
                <a:cs typeface="Corbel"/>
                <a:sym typeface="Corbel"/>
              </a:rPr>
              <a:t>Formulation of tasks to help cope with illness</a:t>
            </a:r>
            <a:endParaRPr/>
          </a:p>
          <a:p>
            <a:pPr indent="-228598" lvl="2" marL="995362" marR="0" rtl="0" algn="l">
              <a:lnSpc>
                <a:spcPct val="90000"/>
              </a:lnSpc>
              <a:spcBef>
                <a:spcPts val="480"/>
              </a:spcBef>
              <a:spcAft>
                <a:spcPts val="0"/>
              </a:spcAft>
              <a:buClr>
                <a:srgbClr val="E3BFD3"/>
              </a:buClr>
              <a:buSzPts val="1560"/>
              <a:buFont typeface="Noto Sans Symbols"/>
              <a:buChar char="🞔"/>
            </a:pPr>
            <a:r>
              <a:rPr b="0" i="0" lang="en-US" sz="2400" u="none" cap="none" strike="noStrike">
                <a:solidFill>
                  <a:schemeClr val="lt1"/>
                </a:solidFill>
                <a:latin typeface="Corbel"/>
                <a:ea typeface="Corbel"/>
                <a:cs typeface="Corbel"/>
                <a:sym typeface="Corbel"/>
              </a:rPr>
              <a:t>Illness-related – Impairment, treatment, hospital</a:t>
            </a:r>
            <a:endParaRPr/>
          </a:p>
          <a:p>
            <a:pPr indent="-228598" lvl="2" marL="995362" marR="0" rtl="0" algn="l">
              <a:lnSpc>
                <a:spcPct val="90000"/>
              </a:lnSpc>
              <a:spcBef>
                <a:spcPts val="480"/>
              </a:spcBef>
              <a:spcAft>
                <a:spcPts val="0"/>
              </a:spcAft>
              <a:buClr>
                <a:srgbClr val="E3BFD3"/>
              </a:buClr>
              <a:buSzPts val="1560"/>
              <a:buFont typeface="Noto Sans Symbols"/>
              <a:buChar char="🞔"/>
            </a:pPr>
            <a:r>
              <a:rPr b="0" i="0" lang="en-US" sz="2400" u="none" cap="none" strike="noStrike">
                <a:solidFill>
                  <a:schemeClr val="lt1"/>
                </a:solidFill>
                <a:latin typeface="Corbel"/>
                <a:ea typeface="Corbel"/>
                <a:cs typeface="Corbel"/>
                <a:sym typeface="Corbel"/>
              </a:rPr>
              <a:t>General psychosocial functioning – Self-perception, self-esteem</a:t>
            </a:r>
            <a:endParaRPr/>
          </a:p>
          <a:p>
            <a:pPr indent="-342899" lvl="0" marL="411162" marR="0" rtl="0" algn="l">
              <a:lnSpc>
                <a:spcPct val="90000"/>
              </a:lnSpc>
              <a:spcBef>
                <a:spcPts val="700"/>
              </a:spcBef>
              <a:spcAft>
                <a:spcPts val="0"/>
              </a:spcAft>
              <a:buClr>
                <a:srgbClr val="92406E"/>
              </a:buClr>
              <a:buSzPts val="680"/>
              <a:buFont typeface="Noto Sans Symbols"/>
              <a:buNone/>
            </a:pPr>
            <a:r>
              <a:t/>
            </a:r>
            <a:endParaRPr b="0" i="0" sz="800" u="none">
              <a:solidFill>
                <a:schemeClr val="lt1"/>
              </a:solidFill>
              <a:latin typeface="Corbel"/>
              <a:ea typeface="Corbel"/>
              <a:cs typeface="Corbel"/>
              <a:sym typeface="Corbel"/>
            </a:endParaRPr>
          </a:p>
          <a:p>
            <a:pPr indent="-342899" lvl="0" marL="411162" marR="0" rtl="0" algn="l">
              <a:lnSpc>
                <a:spcPct val="90000"/>
              </a:lnSpc>
              <a:spcBef>
                <a:spcPts val="700"/>
              </a:spcBef>
              <a:spcAft>
                <a:spcPts val="0"/>
              </a:spcAft>
              <a:buClr>
                <a:srgbClr val="92406E"/>
              </a:buClr>
              <a:buSzPts val="2380"/>
              <a:buFont typeface="Noto Sans Symbols"/>
              <a:buChar char="🞕"/>
            </a:pPr>
            <a:r>
              <a:rPr b="0" i="0" lang="en-US" sz="2800" u="none">
                <a:solidFill>
                  <a:schemeClr val="lt1"/>
                </a:solidFill>
                <a:latin typeface="Corbel"/>
                <a:ea typeface="Corbel"/>
                <a:cs typeface="Corbel"/>
                <a:sym typeface="Corbel"/>
              </a:rPr>
              <a:t>Coping skills</a:t>
            </a:r>
            <a:endParaRPr/>
          </a:p>
          <a:p>
            <a:pPr indent="-285750" lvl="1" marL="739775" marR="0" rtl="0" algn="l">
              <a:lnSpc>
                <a:spcPct val="90000"/>
              </a:lnSpc>
              <a:spcBef>
                <a:spcPts val="480"/>
              </a:spcBef>
              <a:spcAft>
                <a:spcPts val="0"/>
              </a:spcAft>
              <a:buClr>
                <a:srgbClr val="D59FBD"/>
              </a:buClr>
              <a:buSzPts val="1920"/>
              <a:buFont typeface="Noto Sans Symbols"/>
              <a:buChar char="●"/>
            </a:pPr>
            <a:r>
              <a:rPr b="0" i="0" lang="en-US" sz="2400" u="none" cap="none" strike="noStrike">
                <a:solidFill>
                  <a:schemeClr val="lt1"/>
                </a:solidFill>
                <a:latin typeface="Corbel"/>
                <a:ea typeface="Corbel"/>
                <a:cs typeface="Corbel"/>
                <a:sym typeface="Corbel"/>
              </a:rPr>
              <a:t>Denial, information seeking, goal setting, recruiting support, catharsis</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8" name="Shape 268"/>
        <p:cNvGrpSpPr/>
        <p:nvPr/>
      </p:nvGrpSpPr>
      <p:grpSpPr>
        <a:xfrm>
          <a:off x="0" y="0"/>
          <a:ext cx="0" cy="0"/>
          <a:chOff x="0" y="0"/>
          <a:chExt cx="0" cy="0"/>
        </a:xfrm>
      </p:grpSpPr>
      <p:sp>
        <p:nvSpPr>
          <p:cNvPr id="269" name="Google Shape;269;p12"/>
          <p:cNvSpPr txBox="1"/>
          <p:nvPr>
            <p:ph idx="4294967295" type="title"/>
          </p:nvPr>
        </p:nvSpPr>
        <p:spPr>
          <a:xfrm>
            <a:off x="381000" y="609600"/>
            <a:ext cx="8305800" cy="11430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A3"/>
              </a:buClr>
              <a:buSzPts val="4000"/>
              <a:buFont typeface="Consolas"/>
              <a:buNone/>
            </a:pPr>
            <a:r>
              <a:rPr b="1" i="0" lang="en-US" sz="4000" u="none" cap="none" strike="noStrike">
                <a:solidFill>
                  <a:srgbClr val="FFFFA3"/>
                </a:solidFill>
                <a:latin typeface="Consolas"/>
                <a:ea typeface="Consolas"/>
                <a:cs typeface="Consolas"/>
                <a:sym typeface="Consolas"/>
              </a:rPr>
              <a:t>Outcome of Crisis</a:t>
            </a:r>
            <a:endParaRPr/>
          </a:p>
        </p:txBody>
      </p:sp>
      <p:sp>
        <p:nvSpPr>
          <p:cNvPr id="270" name="Google Shape;270;p12"/>
          <p:cNvSpPr txBox="1"/>
          <p:nvPr>
            <p:ph idx="1" type="body"/>
          </p:nvPr>
        </p:nvSpPr>
        <p:spPr>
          <a:xfrm>
            <a:off x="685800" y="1981200"/>
            <a:ext cx="8077200" cy="4572000"/>
          </a:xfrm>
          <a:prstGeom prst="rect">
            <a:avLst/>
          </a:prstGeom>
          <a:noFill/>
          <a:ln>
            <a:noFill/>
          </a:ln>
        </p:spPr>
        <p:txBody>
          <a:bodyPr anchorCtr="0" anchor="t" bIns="45700" lIns="91425" spcFirstLastPara="1" rIns="91425" wrap="square" tIns="45700">
            <a:noAutofit/>
          </a:bodyPr>
          <a:lstStyle/>
          <a:p>
            <a:pPr indent="-342899" lvl="0" marL="411162" marR="0" rtl="0" algn="l">
              <a:lnSpc>
                <a:spcPct val="90000"/>
              </a:lnSpc>
              <a:spcBef>
                <a:spcPts val="0"/>
              </a:spcBef>
              <a:spcAft>
                <a:spcPts val="0"/>
              </a:spcAft>
              <a:buClr>
                <a:srgbClr val="92406E"/>
              </a:buClr>
              <a:buSzPts val="2380"/>
              <a:buFont typeface="Noto Sans Symbols"/>
              <a:buChar char="🞕"/>
            </a:pPr>
            <a:r>
              <a:rPr b="0" i="0" lang="en-US" sz="2800" u="none">
                <a:solidFill>
                  <a:schemeClr val="lt1"/>
                </a:solidFill>
                <a:latin typeface="Corbel"/>
                <a:ea typeface="Corbel"/>
                <a:cs typeface="Corbel"/>
                <a:sym typeface="Corbel"/>
              </a:rPr>
              <a:t>Adaptation and Adjustment</a:t>
            </a:r>
            <a:endParaRPr/>
          </a:p>
          <a:p>
            <a:pPr indent="-285750" lvl="1" marL="739775" marR="0" rtl="0" algn="l">
              <a:lnSpc>
                <a:spcPct val="90000"/>
              </a:lnSpc>
              <a:spcBef>
                <a:spcPts val="480"/>
              </a:spcBef>
              <a:spcAft>
                <a:spcPts val="0"/>
              </a:spcAft>
              <a:buClr>
                <a:srgbClr val="D59FBD"/>
              </a:buClr>
              <a:buSzPts val="1920"/>
              <a:buFont typeface="Noto Sans Symbols"/>
              <a:buChar char="●"/>
            </a:pPr>
            <a:r>
              <a:rPr b="0" i="0" lang="en-US" sz="2400" u="none" cap="none" strike="noStrike">
                <a:solidFill>
                  <a:schemeClr val="lt1"/>
                </a:solidFill>
                <a:latin typeface="Corbel"/>
                <a:ea typeface="Corbel"/>
                <a:cs typeface="Corbel"/>
                <a:sym typeface="Corbel"/>
              </a:rPr>
              <a:t>Physical, vocational, self-concept, social, emotional, compliance</a:t>
            </a:r>
            <a:endParaRPr b="0" i="0" sz="2600" u="none" cap="none" strike="noStrike">
              <a:solidFill>
                <a:schemeClr val="lt1"/>
              </a:solidFill>
              <a:latin typeface="Corbel"/>
              <a:ea typeface="Corbel"/>
              <a:cs typeface="Corbel"/>
              <a:sym typeface="Corbel"/>
            </a:endParaRPr>
          </a:p>
          <a:p>
            <a:pPr indent="-342899" lvl="0" marL="411162" marR="0" rtl="0" algn="l">
              <a:lnSpc>
                <a:spcPct val="90000"/>
              </a:lnSpc>
              <a:spcBef>
                <a:spcPts val="700"/>
              </a:spcBef>
              <a:spcAft>
                <a:spcPts val="0"/>
              </a:spcAft>
              <a:buClr>
                <a:srgbClr val="92406E"/>
              </a:buClr>
              <a:buSzPts val="680"/>
              <a:buFont typeface="Noto Sans Symbols"/>
              <a:buNone/>
            </a:pPr>
            <a:r>
              <a:t/>
            </a:r>
            <a:endParaRPr b="0" i="0" sz="800" u="none">
              <a:solidFill>
                <a:schemeClr val="lt1"/>
              </a:solidFill>
              <a:latin typeface="Corbel"/>
              <a:ea typeface="Corbel"/>
              <a:cs typeface="Corbel"/>
              <a:sym typeface="Corbel"/>
            </a:endParaRPr>
          </a:p>
          <a:p>
            <a:pPr indent="-342899" lvl="0" marL="411162" marR="0" rtl="0" algn="l">
              <a:lnSpc>
                <a:spcPct val="90000"/>
              </a:lnSpc>
              <a:spcBef>
                <a:spcPts val="700"/>
              </a:spcBef>
              <a:spcAft>
                <a:spcPts val="0"/>
              </a:spcAft>
              <a:buClr>
                <a:srgbClr val="92406E"/>
              </a:buClr>
              <a:buSzPts val="2380"/>
              <a:buFont typeface="Noto Sans Symbols"/>
              <a:buChar char="🞕"/>
            </a:pPr>
            <a:r>
              <a:rPr b="0" i="0" lang="en-US" sz="2800" u="none">
                <a:solidFill>
                  <a:schemeClr val="lt1"/>
                </a:solidFill>
                <a:latin typeface="Corbel"/>
                <a:ea typeface="Corbel"/>
                <a:cs typeface="Corbel"/>
                <a:sym typeface="Corbel"/>
              </a:rPr>
              <a:t>Quality of Life</a:t>
            </a:r>
            <a:endParaRPr/>
          </a:p>
          <a:p>
            <a:pPr indent="-285750" lvl="1" marL="739775" marR="0" rtl="0" algn="l">
              <a:lnSpc>
                <a:spcPct val="90000"/>
              </a:lnSpc>
              <a:spcBef>
                <a:spcPts val="480"/>
              </a:spcBef>
              <a:spcAft>
                <a:spcPts val="0"/>
              </a:spcAft>
              <a:buClr>
                <a:srgbClr val="D59FBD"/>
              </a:buClr>
              <a:buSzPts val="1920"/>
              <a:buFont typeface="Noto Sans Symbols"/>
              <a:buChar char="●"/>
            </a:pPr>
            <a:r>
              <a:rPr b="0" i="0" lang="en-US" sz="2400" u="none" cap="none" strike="noStrike">
                <a:solidFill>
                  <a:schemeClr val="lt1"/>
                </a:solidFill>
                <a:latin typeface="Corbel"/>
                <a:ea typeface="Corbel"/>
                <a:cs typeface="Corbel"/>
                <a:sym typeface="Corbel"/>
              </a:rPr>
              <a:t>Degree of quality people appraise their lives to contain</a:t>
            </a:r>
            <a:endParaRPr/>
          </a:p>
          <a:p>
            <a:pPr indent="-228599" lvl="2" marL="995362" marR="0" rtl="0" algn="l">
              <a:lnSpc>
                <a:spcPct val="90000"/>
              </a:lnSpc>
              <a:spcBef>
                <a:spcPts val="400"/>
              </a:spcBef>
              <a:spcAft>
                <a:spcPts val="0"/>
              </a:spcAft>
              <a:buClr>
                <a:srgbClr val="E3BFD3"/>
              </a:buClr>
              <a:buSzPts val="1300"/>
              <a:buFont typeface="Noto Sans Symbols"/>
              <a:buChar char="🞔"/>
            </a:pPr>
            <a:r>
              <a:rPr b="0" i="0" lang="en-US" sz="2000" u="none" cap="none" strike="noStrike">
                <a:solidFill>
                  <a:schemeClr val="lt1"/>
                </a:solidFill>
                <a:latin typeface="Corbel"/>
                <a:ea typeface="Corbel"/>
                <a:cs typeface="Corbel"/>
                <a:sym typeface="Corbel"/>
              </a:rPr>
              <a:t>Quality = fulfillment or purpose</a:t>
            </a:r>
            <a:endParaRPr/>
          </a:p>
          <a:p>
            <a:pPr indent="-285750" lvl="1" marL="739775" marR="0" rtl="0" algn="l">
              <a:lnSpc>
                <a:spcPct val="90000"/>
              </a:lnSpc>
              <a:spcBef>
                <a:spcPts val="480"/>
              </a:spcBef>
              <a:spcAft>
                <a:spcPts val="0"/>
              </a:spcAft>
              <a:buClr>
                <a:srgbClr val="D59FBD"/>
              </a:buClr>
              <a:buSzPts val="1920"/>
              <a:buFont typeface="Noto Sans Symbols"/>
              <a:buChar char="●"/>
            </a:pPr>
            <a:r>
              <a:rPr b="0" i="0" lang="en-US" sz="2400" u="none" cap="none" strike="noStrike">
                <a:solidFill>
                  <a:schemeClr val="lt1"/>
                </a:solidFill>
                <a:latin typeface="Corbel"/>
                <a:ea typeface="Corbel"/>
                <a:cs typeface="Corbel"/>
                <a:sym typeface="Corbel"/>
              </a:rPr>
              <a:t>Health-related quality of life (physical status and functioning, psychological status, social functioning, disease or treatment-related symptomatology)  </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4" name="Shape 274"/>
        <p:cNvGrpSpPr/>
        <p:nvPr/>
      </p:nvGrpSpPr>
      <p:grpSpPr>
        <a:xfrm>
          <a:off x="0" y="0"/>
          <a:ext cx="0" cy="0"/>
          <a:chOff x="0" y="0"/>
          <a:chExt cx="0" cy="0"/>
        </a:xfrm>
      </p:grpSpPr>
      <p:sp>
        <p:nvSpPr>
          <p:cNvPr id="275" name="Google Shape;275;p13"/>
          <p:cNvSpPr txBox="1"/>
          <p:nvPr>
            <p:ph idx="4294967295" type="title"/>
          </p:nvPr>
        </p:nvSpPr>
        <p:spPr>
          <a:xfrm>
            <a:off x="762000" y="457200"/>
            <a:ext cx="7772400" cy="6858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A3"/>
              </a:buClr>
              <a:buSzPts val="4000"/>
              <a:buFont typeface="Consolas"/>
              <a:buNone/>
            </a:pPr>
            <a:r>
              <a:rPr b="1" i="0" lang="en-US" sz="4000" u="none" cap="none" strike="noStrike">
                <a:solidFill>
                  <a:srgbClr val="FFFFA3"/>
                </a:solidFill>
                <a:latin typeface="Consolas"/>
                <a:ea typeface="Consolas"/>
                <a:cs typeface="Consolas"/>
                <a:sym typeface="Consolas"/>
              </a:rPr>
              <a:t>An Example: Adjusting to MS</a:t>
            </a:r>
            <a:endParaRPr/>
          </a:p>
        </p:txBody>
      </p:sp>
      <p:sp>
        <p:nvSpPr>
          <p:cNvPr id="276" name="Google Shape;276;p13"/>
          <p:cNvSpPr txBox="1"/>
          <p:nvPr>
            <p:ph idx="1" type="body"/>
          </p:nvPr>
        </p:nvSpPr>
        <p:spPr>
          <a:xfrm>
            <a:off x="685800" y="1219200"/>
            <a:ext cx="7772400" cy="4724400"/>
          </a:xfrm>
          <a:prstGeom prst="rect">
            <a:avLst/>
          </a:prstGeom>
          <a:noFill/>
          <a:ln>
            <a:noFill/>
          </a:ln>
        </p:spPr>
        <p:txBody>
          <a:bodyPr anchorCtr="0" anchor="t" bIns="45700" lIns="91425" spcFirstLastPara="1" rIns="91425" wrap="square" tIns="45700">
            <a:noAutofit/>
          </a:bodyPr>
          <a:lstStyle/>
          <a:p>
            <a:pPr indent="-342899" lvl="0" marL="411162" marR="0" rtl="0" algn="l">
              <a:lnSpc>
                <a:spcPct val="90000"/>
              </a:lnSpc>
              <a:spcBef>
                <a:spcPts val="0"/>
              </a:spcBef>
              <a:spcAft>
                <a:spcPts val="0"/>
              </a:spcAft>
              <a:buClr>
                <a:srgbClr val="92406E"/>
              </a:buClr>
              <a:buSzPts val="2550"/>
              <a:buFont typeface="Noto Sans Symbols"/>
              <a:buChar char="🞕"/>
            </a:pPr>
            <a:r>
              <a:rPr b="0" i="0" lang="en-US" sz="3000" u="none">
                <a:solidFill>
                  <a:schemeClr val="lt1"/>
                </a:solidFill>
                <a:latin typeface="Corbel"/>
                <a:ea typeface="Corbel"/>
                <a:cs typeface="Corbel"/>
                <a:sym typeface="Corbel"/>
              </a:rPr>
              <a:t>40 y/o, married female, no kids diagnosed w/MS 14 months ago</a:t>
            </a:r>
            <a:endParaRPr/>
          </a:p>
          <a:p>
            <a:pPr indent="-285750" lvl="1" marL="739775" marR="0" rtl="0" algn="l">
              <a:lnSpc>
                <a:spcPct val="90000"/>
              </a:lnSpc>
              <a:spcBef>
                <a:spcPts val="520"/>
              </a:spcBef>
              <a:spcAft>
                <a:spcPts val="0"/>
              </a:spcAft>
              <a:buClr>
                <a:srgbClr val="D59FBD"/>
              </a:buClr>
              <a:buSzPts val="2080"/>
              <a:buFont typeface="Noto Sans Symbols"/>
              <a:buChar char="●"/>
            </a:pPr>
            <a:r>
              <a:rPr b="0" i="0" lang="en-US" sz="2600" u="none" cap="none" strike="noStrike">
                <a:solidFill>
                  <a:schemeClr val="lt1"/>
                </a:solidFill>
                <a:latin typeface="Corbel"/>
                <a:ea typeface="Corbel"/>
                <a:cs typeface="Corbel"/>
                <a:sym typeface="Corbel"/>
              </a:rPr>
              <a:t>Driven individual who has always taken care of herself</a:t>
            </a:r>
            <a:endParaRPr/>
          </a:p>
          <a:p>
            <a:pPr indent="-285750" lvl="1" marL="739775" marR="0" rtl="0" algn="l">
              <a:lnSpc>
                <a:spcPct val="90000"/>
              </a:lnSpc>
              <a:spcBef>
                <a:spcPts val="520"/>
              </a:spcBef>
              <a:spcAft>
                <a:spcPts val="0"/>
              </a:spcAft>
              <a:buClr>
                <a:srgbClr val="D59FBD"/>
              </a:buClr>
              <a:buSzPts val="2080"/>
              <a:buFont typeface="Noto Sans Symbols"/>
              <a:buChar char="●"/>
            </a:pPr>
            <a:r>
              <a:rPr b="0" i="0" lang="en-US" sz="2600" u="none" cap="none" strike="noStrike">
                <a:solidFill>
                  <a:schemeClr val="lt1"/>
                </a:solidFill>
                <a:latin typeface="Corbel"/>
                <a:ea typeface="Corbel"/>
                <a:cs typeface="Corbel"/>
                <a:sym typeface="Corbel"/>
              </a:rPr>
              <a:t>Believes that any deviation from her expected quality of work is the sign of an incompetent female</a:t>
            </a:r>
            <a:endParaRPr/>
          </a:p>
          <a:p>
            <a:pPr indent="-285750" lvl="1" marL="739775" marR="0" rtl="0" algn="l">
              <a:lnSpc>
                <a:spcPct val="90000"/>
              </a:lnSpc>
              <a:spcBef>
                <a:spcPts val="520"/>
              </a:spcBef>
              <a:spcAft>
                <a:spcPts val="0"/>
              </a:spcAft>
              <a:buClr>
                <a:srgbClr val="D59FBD"/>
              </a:buClr>
              <a:buSzPts val="2080"/>
              <a:buFont typeface="Noto Sans Symbols"/>
              <a:buChar char="●"/>
            </a:pPr>
            <a:r>
              <a:rPr b="0" i="0" lang="en-US" sz="2600" u="none" cap="none" strike="noStrike">
                <a:solidFill>
                  <a:schemeClr val="lt1"/>
                </a:solidFill>
                <a:latin typeface="Corbel"/>
                <a:ea typeface="Corbel"/>
                <a:cs typeface="Corbel"/>
                <a:sym typeface="Corbel"/>
              </a:rPr>
              <a:t>Doesn’t like being told what to do</a:t>
            </a:r>
            <a:endParaRPr/>
          </a:p>
          <a:p>
            <a:pPr indent="-342899" lvl="0" marL="411162" marR="0" rtl="0" algn="l">
              <a:lnSpc>
                <a:spcPct val="90000"/>
              </a:lnSpc>
              <a:spcBef>
                <a:spcPts val="700"/>
              </a:spcBef>
              <a:spcAft>
                <a:spcPts val="0"/>
              </a:spcAft>
              <a:buClr>
                <a:srgbClr val="92406E"/>
              </a:buClr>
              <a:buSzPts val="2550"/>
              <a:buFont typeface="Noto Sans Symbols"/>
              <a:buChar char="🞕"/>
            </a:pPr>
            <a:r>
              <a:rPr b="0" i="0" lang="en-US" sz="3000" u="none">
                <a:solidFill>
                  <a:schemeClr val="lt1"/>
                </a:solidFill>
                <a:latin typeface="Corbel"/>
                <a:ea typeface="Corbel"/>
                <a:cs typeface="Corbel"/>
                <a:sym typeface="Corbel"/>
              </a:rPr>
              <a:t>How does she adjust to increase and maintain HRQL?</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1" name="Shape 281"/>
        <p:cNvGrpSpPr/>
        <p:nvPr/>
      </p:nvGrpSpPr>
      <p:grpSpPr>
        <a:xfrm>
          <a:off x="0" y="0"/>
          <a:ext cx="0" cy="0"/>
          <a:chOff x="0" y="0"/>
          <a:chExt cx="0" cy="0"/>
        </a:xfrm>
      </p:grpSpPr>
      <p:sp>
        <p:nvSpPr>
          <p:cNvPr id="282" name="Google Shape;282;p14"/>
          <p:cNvSpPr txBox="1"/>
          <p:nvPr/>
        </p:nvSpPr>
        <p:spPr>
          <a:xfrm>
            <a:off x="685800" y="6399212"/>
            <a:ext cx="1905000" cy="4572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lt1"/>
              </a:solidFill>
              <a:latin typeface="Times New Roman"/>
              <a:ea typeface="Times New Roman"/>
              <a:cs typeface="Times New Roman"/>
              <a:sym typeface="Times New Roman"/>
            </a:endParaRPr>
          </a:p>
        </p:txBody>
      </p:sp>
      <p:sp>
        <p:nvSpPr>
          <p:cNvPr id="283" name="Google Shape;283;p14"/>
          <p:cNvSpPr txBox="1"/>
          <p:nvPr/>
        </p:nvSpPr>
        <p:spPr>
          <a:xfrm>
            <a:off x="3124200" y="6399212"/>
            <a:ext cx="2895600" cy="4572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lt1"/>
              </a:solidFill>
              <a:latin typeface="Times New Roman"/>
              <a:ea typeface="Times New Roman"/>
              <a:cs typeface="Times New Roman"/>
              <a:sym typeface="Times New Roman"/>
            </a:endParaRPr>
          </a:p>
        </p:txBody>
      </p:sp>
      <p:sp>
        <p:nvSpPr>
          <p:cNvPr id="284" name="Google Shape;284;p14"/>
          <p:cNvSpPr txBox="1"/>
          <p:nvPr>
            <p:ph idx="4294967295" type="title"/>
          </p:nvPr>
        </p:nvSpPr>
        <p:spPr>
          <a:xfrm>
            <a:off x="457200" y="512064"/>
            <a:ext cx="8229600" cy="914400"/>
          </a:xfrm>
          <a:prstGeom prst="rect">
            <a:avLst/>
          </a:prstGeom>
          <a:noFill/>
          <a:ln>
            <a:noFill/>
          </a:ln>
        </p:spPr>
        <p:txBody>
          <a:bodyPr anchorCtr="0" anchor="ctr" bIns="44450" lIns="90475" spcFirstLastPara="1" rIns="90475" wrap="square" tIns="44450">
            <a:noAutofit/>
          </a:bodyPr>
          <a:lstStyle/>
          <a:p>
            <a:pPr indent="0" lvl="0" marL="0" marR="0" rtl="0" algn="ctr">
              <a:lnSpc>
                <a:spcPct val="100000"/>
              </a:lnSpc>
              <a:spcBef>
                <a:spcPts val="0"/>
              </a:spcBef>
              <a:spcAft>
                <a:spcPts val="0"/>
              </a:spcAft>
              <a:buClr>
                <a:srgbClr val="FFFFA3"/>
              </a:buClr>
              <a:buSzPts val="4000"/>
              <a:buFont typeface="Consolas"/>
              <a:buNone/>
            </a:pPr>
            <a:r>
              <a:rPr b="1" i="0" lang="en-US" sz="4000" u="none" cap="none" strike="noStrike">
                <a:solidFill>
                  <a:srgbClr val="FFFFA3"/>
                </a:solidFill>
                <a:latin typeface="Consolas"/>
                <a:ea typeface="Consolas"/>
                <a:cs typeface="Consolas"/>
                <a:sym typeface="Consolas"/>
              </a:rPr>
              <a:t>The Role of the Health Worker</a:t>
            </a:r>
            <a:endParaRPr/>
          </a:p>
        </p:txBody>
      </p:sp>
      <p:sp>
        <p:nvSpPr>
          <p:cNvPr id="285" name="Google Shape;285;p14"/>
          <p:cNvSpPr txBox="1"/>
          <p:nvPr>
            <p:ph idx="1" type="body"/>
          </p:nvPr>
        </p:nvSpPr>
        <p:spPr>
          <a:xfrm>
            <a:off x="465137" y="1770062"/>
            <a:ext cx="4038600" cy="4525962"/>
          </a:xfrm>
          <a:prstGeom prst="rect">
            <a:avLst/>
          </a:prstGeom>
          <a:noFill/>
          <a:ln>
            <a:noFill/>
          </a:ln>
        </p:spPr>
        <p:txBody>
          <a:bodyPr anchorCtr="0" anchor="t" bIns="44450" lIns="90475" spcFirstLastPara="1" rIns="90475" wrap="square" tIns="44450">
            <a:noAutofit/>
          </a:bodyPr>
          <a:lstStyle/>
          <a:p>
            <a:pPr indent="-342899" lvl="0" marL="411162" marR="0" rtl="0" algn="l">
              <a:lnSpc>
                <a:spcPct val="80000"/>
              </a:lnSpc>
              <a:spcBef>
                <a:spcPts val="0"/>
              </a:spcBef>
              <a:spcAft>
                <a:spcPts val="0"/>
              </a:spcAft>
              <a:buClr>
                <a:srgbClr val="92406E"/>
              </a:buClr>
              <a:buSzPts val="2040"/>
              <a:buFont typeface="Noto Sans Symbols"/>
              <a:buChar char="🞕"/>
            </a:pPr>
            <a:r>
              <a:rPr b="0" i="0" lang="en-US" sz="2400" u="none">
                <a:solidFill>
                  <a:schemeClr val="lt1"/>
                </a:solidFill>
                <a:latin typeface="Corbel"/>
                <a:ea typeface="Corbel"/>
                <a:cs typeface="Corbel"/>
                <a:sym typeface="Corbel"/>
              </a:rPr>
              <a:t>Model the process of adjustment</a:t>
            </a:r>
            <a:endParaRPr/>
          </a:p>
          <a:p>
            <a:pPr indent="-342899" lvl="0" marL="411162" marR="0" rtl="0" algn="l">
              <a:lnSpc>
                <a:spcPct val="80000"/>
              </a:lnSpc>
              <a:spcBef>
                <a:spcPts val="700"/>
              </a:spcBef>
              <a:spcAft>
                <a:spcPts val="0"/>
              </a:spcAft>
              <a:buClr>
                <a:srgbClr val="92406E"/>
              </a:buClr>
              <a:buSzPts val="2040"/>
              <a:buFont typeface="Noto Sans Symbols"/>
              <a:buChar char="🞕"/>
            </a:pPr>
            <a:r>
              <a:rPr b="0" i="0" lang="en-US" sz="2400" u="none">
                <a:solidFill>
                  <a:schemeClr val="lt1"/>
                </a:solidFill>
                <a:latin typeface="Corbel"/>
                <a:ea typeface="Corbel"/>
                <a:cs typeface="Corbel"/>
                <a:sym typeface="Corbel"/>
              </a:rPr>
              <a:t>Study the influence of psychological and behavioral factor on illness course</a:t>
            </a:r>
            <a:endParaRPr/>
          </a:p>
          <a:p>
            <a:pPr indent="-342899" lvl="0" marL="411162" marR="0" rtl="0" algn="l">
              <a:lnSpc>
                <a:spcPct val="80000"/>
              </a:lnSpc>
              <a:spcBef>
                <a:spcPts val="700"/>
              </a:spcBef>
              <a:spcAft>
                <a:spcPts val="0"/>
              </a:spcAft>
              <a:buClr>
                <a:srgbClr val="92406E"/>
              </a:buClr>
              <a:buSzPts val="2040"/>
              <a:buFont typeface="Noto Sans Symbols"/>
              <a:buChar char="🞕"/>
            </a:pPr>
            <a:r>
              <a:rPr b="0" i="0" lang="en-US" sz="2400" u="none">
                <a:solidFill>
                  <a:schemeClr val="lt1"/>
                </a:solidFill>
                <a:latin typeface="Corbel"/>
                <a:ea typeface="Corbel"/>
                <a:cs typeface="Corbel"/>
                <a:sym typeface="Corbel"/>
              </a:rPr>
              <a:t>Evaluate prevention and intervention programs</a:t>
            </a:r>
            <a:endParaRPr/>
          </a:p>
        </p:txBody>
      </p:sp>
      <p:sp>
        <p:nvSpPr>
          <p:cNvPr id="286" name="Google Shape;286;p14"/>
          <p:cNvSpPr txBox="1"/>
          <p:nvPr>
            <p:ph idx="2" type="body"/>
          </p:nvPr>
        </p:nvSpPr>
        <p:spPr>
          <a:xfrm>
            <a:off x="4656137" y="1770062"/>
            <a:ext cx="4038600" cy="4525962"/>
          </a:xfrm>
          <a:prstGeom prst="rect">
            <a:avLst/>
          </a:prstGeom>
          <a:noFill/>
          <a:ln>
            <a:noFill/>
          </a:ln>
        </p:spPr>
        <p:txBody>
          <a:bodyPr anchorCtr="0" anchor="t" bIns="45700" lIns="91425" spcFirstLastPara="1" rIns="91425" wrap="square" tIns="45700">
            <a:noAutofit/>
          </a:bodyPr>
          <a:lstStyle/>
          <a:p>
            <a:pPr indent="-342899" lvl="0" marL="411162" marR="0" rtl="0" algn="l">
              <a:lnSpc>
                <a:spcPct val="80000"/>
              </a:lnSpc>
              <a:spcBef>
                <a:spcPts val="0"/>
              </a:spcBef>
              <a:spcAft>
                <a:spcPts val="0"/>
              </a:spcAft>
              <a:buClr>
                <a:srgbClr val="92406E"/>
              </a:buClr>
              <a:buSzPts val="2040"/>
              <a:buFont typeface="Noto Sans Symbols"/>
              <a:buChar char="🞕"/>
            </a:pPr>
            <a:r>
              <a:rPr b="0" i="0" lang="en-US" sz="2400" u="none">
                <a:solidFill>
                  <a:schemeClr val="lt1"/>
                </a:solidFill>
                <a:latin typeface="Corbel"/>
                <a:ea typeface="Corbel"/>
                <a:cs typeface="Corbel"/>
                <a:sym typeface="Corbel"/>
              </a:rPr>
              <a:t>Strategies to improve compliance</a:t>
            </a:r>
            <a:endParaRPr/>
          </a:p>
          <a:p>
            <a:pPr indent="-342899" lvl="0" marL="411162" marR="0" rtl="0" algn="l">
              <a:lnSpc>
                <a:spcPct val="80000"/>
              </a:lnSpc>
              <a:spcBef>
                <a:spcPts val="700"/>
              </a:spcBef>
              <a:spcAft>
                <a:spcPts val="0"/>
              </a:spcAft>
              <a:buClr>
                <a:srgbClr val="92406E"/>
              </a:buClr>
              <a:buSzPts val="2040"/>
              <a:buFont typeface="Noto Sans Symbols"/>
              <a:buChar char="🞕"/>
            </a:pPr>
            <a:r>
              <a:rPr b="0" i="0" lang="en-US" sz="2400" u="none">
                <a:solidFill>
                  <a:schemeClr val="lt1"/>
                </a:solidFill>
                <a:latin typeface="Corbel"/>
                <a:ea typeface="Corbel"/>
                <a:cs typeface="Corbel"/>
                <a:sym typeface="Corbel"/>
              </a:rPr>
              <a:t>Creation of support groups</a:t>
            </a:r>
            <a:endParaRPr/>
          </a:p>
          <a:p>
            <a:pPr indent="-342899" lvl="0" marL="411162" marR="0" rtl="0" algn="l">
              <a:lnSpc>
                <a:spcPct val="80000"/>
              </a:lnSpc>
              <a:spcBef>
                <a:spcPts val="700"/>
              </a:spcBef>
              <a:spcAft>
                <a:spcPts val="0"/>
              </a:spcAft>
              <a:buClr>
                <a:srgbClr val="92406E"/>
              </a:buClr>
              <a:buSzPts val="2040"/>
              <a:buFont typeface="Noto Sans Symbols"/>
              <a:buChar char="🞕"/>
            </a:pPr>
            <a:r>
              <a:rPr b="0" i="0" lang="en-US" sz="2400" u="none">
                <a:solidFill>
                  <a:schemeClr val="lt1"/>
                </a:solidFill>
                <a:latin typeface="Corbel"/>
                <a:ea typeface="Corbel"/>
                <a:cs typeface="Corbel"/>
                <a:sym typeface="Corbel"/>
              </a:rPr>
              <a:t>Dealing with psychological and behavioral repercussions (therapy)</a:t>
            </a:r>
            <a:endParaRPr/>
          </a:p>
          <a:p>
            <a:pPr indent="-342899" lvl="0" marL="411162" marR="0" rtl="0" algn="l">
              <a:lnSpc>
                <a:spcPct val="80000"/>
              </a:lnSpc>
              <a:spcBef>
                <a:spcPts val="700"/>
              </a:spcBef>
              <a:spcAft>
                <a:spcPts val="0"/>
              </a:spcAft>
              <a:buClr>
                <a:srgbClr val="92406E"/>
              </a:buClr>
              <a:buSzPts val="2040"/>
              <a:buFont typeface="Noto Sans Symbols"/>
              <a:buChar char="🞕"/>
            </a:pPr>
            <a:r>
              <a:rPr b="0" i="0" lang="en-US" sz="2400" u="none">
                <a:solidFill>
                  <a:schemeClr val="lt1"/>
                </a:solidFill>
                <a:latin typeface="Corbel"/>
                <a:ea typeface="Corbel"/>
                <a:cs typeface="Corbel"/>
                <a:sym typeface="Corbel"/>
              </a:rPr>
              <a:t>Helping family members cope (therapy)</a:t>
            </a:r>
            <a:endParaRPr/>
          </a:p>
          <a:p>
            <a:pPr indent="-342899" lvl="0" marL="411162" marR="0" rtl="0" algn="l">
              <a:lnSpc>
                <a:spcPct val="80000"/>
              </a:lnSpc>
              <a:spcBef>
                <a:spcPts val="700"/>
              </a:spcBef>
              <a:spcAft>
                <a:spcPts val="0"/>
              </a:spcAft>
              <a:buClr>
                <a:srgbClr val="92406E"/>
              </a:buClr>
              <a:buSzPts val="2040"/>
              <a:buFont typeface="Noto Sans Symbols"/>
              <a:buChar char="🞕"/>
            </a:pPr>
            <a:r>
              <a:rPr b="0" i="0" lang="en-US" sz="2400" u="none">
                <a:solidFill>
                  <a:schemeClr val="lt1"/>
                </a:solidFill>
                <a:latin typeface="Corbel"/>
                <a:ea typeface="Corbel"/>
                <a:cs typeface="Corbel"/>
                <a:sym typeface="Corbel"/>
              </a:rPr>
              <a:t>Sustaining of personal relationships</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0" name="Shape 290"/>
        <p:cNvGrpSpPr/>
        <p:nvPr/>
      </p:nvGrpSpPr>
      <p:grpSpPr>
        <a:xfrm>
          <a:off x="0" y="0"/>
          <a:ext cx="0" cy="0"/>
          <a:chOff x="0" y="0"/>
          <a:chExt cx="0" cy="0"/>
        </a:xfrm>
      </p:grpSpPr>
      <p:sp>
        <p:nvSpPr>
          <p:cNvPr id="291" name="Google Shape;291;p15"/>
          <p:cNvSpPr txBox="1"/>
          <p:nvPr>
            <p:ph idx="4294967295" type="title"/>
          </p:nvPr>
        </p:nvSpPr>
        <p:spPr>
          <a:xfrm>
            <a:off x="914400" y="76201"/>
            <a:ext cx="7772400" cy="609599"/>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A3"/>
              </a:buClr>
              <a:buSzPts val="4000"/>
              <a:buFont typeface="Consolas"/>
              <a:buNone/>
            </a:pPr>
            <a:r>
              <a:rPr b="1" i="0" lang="en-US" sz="4000" u="none" cap="none" strike="noStrike">
                <a:solidFill>
                  <a:srgbClr val="FFFFA3"/>
                </a:solidFill>
                <a:latin typeface="Consolas"/>
                <a:ea typeface="Consolas"/>
                <a:cs typeface="Consolas"/>
                <a:sym typeface="Consolas"/>
              </a:rPr>
              <a:t>Treatment planning</a:t>
            </a:r>
            <a:endParaRPr b="1" i="0" sz="4000" u="none" cap="none" strike="noStrike">
              <a:solidFill>
                <a:srgbClr val="FFFFA3"/>
              </a:solidFill>
              <a:latin typeface="Consolas"/>
              <a:ea typeface="Consolas"/>
              <a:cs typeface="Consolas"/>
              <a:sym typeface="Consolas"/>
            </a:endParaRPr>
          </a:p>
        </p:txBody>
      </p:sp>
      <p:pic>
        <p:nvPicPr>
          <p:cNvPr id="292" name="Google Shape;292;p15"/>
          <p:cNvPicPr preferRelativeResize="0"/>
          <p:nvPr>
            <p:ph idx="1" type="body"/>
          </p:nvPr>
        </p:nvPicPr>
        <p:blipFill rotWithShape="1">
          <a:blip r:embed="rId3">
            <a:alphaModFix/>
          </a:blip>
          <a:srcRect b="0" l="0" r="0" t="0"/>
          <a:stretch/>
        </p:blipFill>
        <p:spPr>
          <a:xfrm>
            <a:off x="838200" y="652462"/>
            <a:ext cx="7848600" cy="6172200"/>
          </a:xfrm>
          <a:prstGeom prst="rect">
            <a:avLst/>
          </a:prstGeom>
          <a:noFill/>
          <a:ln>
            <a:noFill/>
          </a:ln>
        </p:spPr>
      </p:pic>
      <p:sp>
        <p:nvSpPr>
          <p:cNvPr id="293" name="Google Shape;293;p15"/>
          <p:cNvSpPr txBox="1"/>
          <p:nvPr/>
        </p:nvSpPr>
        <p:spPr>
          <a:xfrm>
            <a:off x="1524000" y="1143000"/>
            <a:ext cx="2057400" cy="1050925"/>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1F41"/>
              </a:buClr>
              <a:buSzPts val="2000"/>
              <a:buFont typeface="Calibri"/>
              <a:buNone/>
            </a:pPr>
            <a:r>
              <a:rPr b="0" i="0" lang="en-US" sz="2000" u="none">
                <a:solidFill>
                  <a:srgbClr val="001F41"/>
                </a:solidFill>
                <a:latin typeface="Calibri"/>
                <a:ea typeface="Calibri"/>
                <a:cs typeface="Calibri"/>
                <a:sym typeface="Calibri"/>
              </a:rPr>
              <a:t>Reduce stress and  </a:t>
            </a:r>
            <a:endParaRPr/>
          </a:p>
          <a:p>
            <a:pPr indent="0" lvl="0" marL="0" marR="0" rtl="0" algn="l">
              <a:lnSpc>
                <a:spcPct val="140000"/>
              </a:lnSpc>
              <a:spcBef>
                <a:spcPts val="0"/>
              </a:spcBef>
              <a:spcAft>
                <a:spcPts val="0"/>
              </a:spcAft>
              <a:buClr>
                <a:srgbClr val="001F41"/>
              </a:buClr>
              <a:buSzPts val="2000"/>
              <a:buFont typeface="Calibri"/>
              <a:buNone/>
            </a:pPr>
            <a:r>
              <a:rPr b="0" i="0" lang="en-US" sz="2000" u="none">
                <a:solidFill>
                  <a:srgbClr val="001F41"/>
                </a:solidFill>
                <a:latin typeface="Calibri"/>
                <a:ea typeface="Calibri"/>
                <a:cs typeface="Calibri"/>
                <a:sym typeface="Calibri"/>
              </a:rPr>
              <a:t>strengthen social </a:t>
            </a:r>
            <a:endParaRPr/>
          </a:p>
          <a:p>
            <a:pPr indent="0" lvl="0" marL="0" marR="0" rtl="0" algn="l">
              <a:lnSpc>
                <a:spcPct val="140000"/>
              </a:lnSpc>
              <a:spcBef>
                <a:spcPts val="0"/>
              </a:spcBef>
              <a:spcAft>
                <a:spcPts val="0"/>
              </a:spcAft>
              <a:buClr>
                <a:srgbClr val="001F41"/>
              </a:buClr>
              <a:buSzPts val="2000"/>
              <a:buFont typeface="Calibri"/>
              <a:buNone/>
            </a:pPr>
            <a:r>
              <a:rPr b="0" i="0" lang="en-US" sz="2000" u="none">
                <a:solidFill>
                  <a:srgbClr val="001F41"/>
                </a:solidFill>
                <a:latin typeface="Calibri"/>
                <a:ea typeface="Calibri"/>
                <a:cs typeface="Calibri"/>
                <a:sym typeface="Calibri"/>
              </a:rPr>
              <a:t>support </a:t>
            </a:r>
            <a:endParaRPr/>
          </a:p>
        </p:txBody>
      </p:sp>
      <p:sp>
        <p:nvSpPr>
          <p:cNvPr id="294" name="Google Shape;294;p15"/>
          <p:cNvSpPr txBox="1"/>
          <p:nvPr/>
        </p:nvSpPr>
        <p:spPr>
          <a:xfrm>
            <a:off x="838200" y="3121025"/>
            <a:ext cx="2206625" cy="36671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1F41"/>
              </a:buClr>
              <a:buSzPts val="2400"/>
              <a:buFont typeface="Calibri"/>
              <a:buNone/>
            </a:pPr>
            <a:r>
              <a:rPr b="0" i="0" lang="en-US" sz="2400" u="none">
                <a:solidFill>
                  <a:srgbClr val="001F41"/>
                </a:solidFill>
                <a:latin typeface="Calibri"/>
                <a:ea typeface="Calibri"/>
                <a:cs typeface="Calibri"/>
                <a:sym typeface="Calibri"/>
              </a:rPr>
              <a:t>Psychoeducation  </a:t>
            </a:r>
            <a:endParaRPr/>
          </a:p>
        </p:txBody>
      </p:sp>
      <p:sp>
        <p:nvSpPr>
          <p:cNvPr id="295" name="Google Shape;295;p15"/>
          <p:cNvSpPr txBox="1"/>
          <p:nvPr/>
        </p:nvSpPr>
        <p:spPr>
          <a:xfrm rot="-180000">
            <a:off x="2895600" y="685800"/>
            <a:ext cx="4718050" cy="369887"/>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1F41"/>
              </a:buClr>
              <a:buSzPts val="2400"/>
              <a:buFont typeface="Calibri"/>
              <a:buNone/>
            </a:pPr>
            <a:r>
              <a:rPr b="0" i="0" lang="en-US" sz="2400" u="none">
                <a:solidFill>
                  <a:srgbClr val="001F41"/>
                </a:solidFill>
                <a:latin typeface="Calibri"/>
                <a:ea typeface="Calibri"/>
                <a:cs typeface="Calibri"/>
                <a:sym typeface="Calibri"/>
              </a:rPr>
              <a:t>Promote functioning in daily activities </a:t>
            </a:r>
            <a:endParaRPr/>
          </a:p>
        </p:txBody>
      </p:sp>
      <p:sp>
        <p:nvSpPr>
          <p:cNvPr id="296" name="Google Shape;296;p15"/>
          <p:cNvSpPr txBox="1"/>
          <p:nvPr/>
        </p:nvSpPr>
        <p:spPr>
          <a:xfrm>
            <a:off x="6019800" y="1203325"/>
            <a:ext cx="2206625" cy="365125"/>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1F41"/>
              </a:buClr>
              <a:buSzPts val="2400"/>
              <a:buFont typeface="Calibri"/>
              <a:buNone/>
            </a:pPr>
            <a:r>
              <a:rPr b="0" i="0" lang="en-US" sz="2400" u="none">
                <a:solidFill>
                  <a:srgbClr val="001F41"/>
                </a:solidFill>
                <a:latin typeface="Calibri"/>
                <a:ea typeface="Calibri"/>
                <a:cs typeface="Calibri"/>
                <a:sym typeface="Calibri"/>
              </a:rPr>
              <a:t>Psychological Tx  </a:t>
            </a:r>
            <a:endParaRPr/>
          </a:p>
        </p:txBody>
      </p:sp>
      <p:sp>
        <p:nvSpPr>
          <p:cNvPr id="297" name="Google Shape;297;p15"/>
          <p:cNvSpPr txBox="1"/>
          <p:nvPr/>
        </p:nvSpPr>
        <p:spPr>
          <a:xfrm>
            <a:off x="6705600" y="2222500"/>
            <a:ext cx="2133600" cy="369887"/>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1F41"/>
              </a:buClr>
              <a:buSzPts val="2400"/>
              <a:buFont typeface="Calibri"/>
              <a:buNone/>
            </a:pPr>
            <a:r>
              <a:rPr b="0" i="0" lang="en-US" sz="2400" u="none">
                <a:solidFill>
                  <a:srgbClr val="001F41"/>
                </a:solidFill>
                <a:latin typeface="Calibri"/>
                <a:ea typeface="Calibri"/>
                <a:cs typeface="Calibri"/>
                <a:sym typeface="Calibri"/>
              </a:rPr>
              <a:t>Pharmacological  </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1" name="Shape 301"/>
        <p:cNvGrpSpPr/>
        <p:nvPr/>
      </p:nvGrpSpPr>
      <p:grpSpPr>
        <a:xfrm>
          <a:off x="0" y="0"/>
          <a:ext cx="0" cy="0"/>
          <a:chOff x="0" y="0"/>
          <a:chExt cx="0" cy="0"/>
        </a:xfrm>
      </p:grpSpPr>
      <p:sp>
        <p:nvSpPr>
          <p:cNvPr id="302" name="Google Shape;302;p16"/>
          <p:cNvSpPr txBox="1"/>
          <p:nvPr>
            <p:ph idx="4294967295" type="title"/>
          </p:nvPr>
        </p:nvSpPr>
        <p:spPr>
          <a:xfrm>
            <a:off x="914400" y="512064"/>
            <a:ext cx="7772400" cy="9144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A3"/>
              </a:buClr>
              <a:buSzPts val="4000"/>
              <a:buFont typeface="Consolas"/>
              <a:buNone/>
            </a:pPr>
            <a:r>
              <a:rPr b="1" i="0" lang="en-US" sz="4000" u="none" cap="none" strike="noStrike">
                <a:solidFill>
                  <a:srgbClr val="FFFFA3"/>
                </a:solidFill>
                <a:latin typeface="Consolas"/>
                <a:ea typeface="Consolas"/>
                <a:cs typeface="Consolas"/>
                <a:sym typeface="Consolas"/>
              </a:rPr>
              <a:t>Specific Chronic Illnesses</a:t>
            </a:r>
            <a:endParaRPr/>
          </a:p>
        </p:txBody>
      </p:sp>
      <p:sp>
        <p:nvSpPr>
          <p:cNvPr id="303" name="Google Shape;303;p16"/>
          <p:cNvSpPr txBox="1"/>
          <p:nvPr>
            <p:ph idx="1" type="body"/>
          </p:nvPr>
        </p:nvSpPr>
        <p:spPr>
          <a:xfrm>
            <a:off x="914400" y="1571625"/>
            <a:ext cx="7772400" cy="4784725"/>
          </a:xfrm>
          <a:prstGeom prst="rect">
            <a:avLst/>
          </a:prstGeom>
          <a:noFill/>
          <a:ln>
            <a:noFill/>
          </a:ln>
        </p:spPr>
        <p:txBody>
          <a:bodyPr anchorCtr="0" anchor="t" bIns="45700" lIns="91425" spcFirstLastPara="1" rIns="91425" wrap="square" tIns="45700">
            <a:noAutofit/>
          </a:bodyPr>
          <a:lstStyle/>
          <a:p>
            <a:pPr indent="-342899" lvl="0" marL="411162" marR="0" rtl="0" algn="l">
              <a:lnSpc>
                <a:spcPct val="100000"/>
              </a:lnSpc>
              <a:spcBef>
                <a:spcPts val="0"/>
              </a:spcBef>
              <a:spcAft>
                <a:spcPts val="0"/>
              </a:spcAft>
              <a:buClr>
                <a:srgbClr val="92406E"/>
              </a:buClr>
              <a:buSzPts val="2550"/>
              <a:buFont typeface="Noto Sans Symbols"/>
              <a:buChar char="🞕"/>
            </a:pPr>
            <a:r>
              <a:rPr b="0" i="0" lang="en-US" sz="3000" u="none">
                <a:solidFill>
                  <a:schemeClr val="lt1"/>
                </a:solidFill>
                <a:latin typeface="Corbel"/>
                <a:ea typeface="Corbel"/>
                <a:cs typeface="Corbel"/>
                <a:sym typeface="Corbel"/>
              </a:rPr>
              <a:t>Diabetes</a:t>
            </a:r>
            <a:endParaRPr/>
          </a:p>
          <a:p>
            <a:pPr indent="-342899" lvl="0" marL="411162" marR="0" rtl="0" algn="l">
              <a:lnSpc>
                <a:spcPct val="100000"/>
              </a:lnSpc>
              <a:spcBef>
                <a:spcPts val="700"/>
              </a:spcBef>
              <a:spcAft>
                <a:spcPts val="0"/>
              </a:spcAft>
              <a:buClr>
                <a:srgbClr val="92406E"/>
              </a:buClr>
              <a:buSzPts val="2550"/>
              <a:buFont typeface="Noto Sans Symbols"/>
              <a:buChar char="🞕"/>
            </a:pPr>
            <a:r>
              <a:rPr b="0" i="0" lang="en-US" sz="3000" u="none">
                <a:solidFill>
                  <a:schemeClr val="lt1"/>
                </a:solidFill>
                <a:latin typeface="Corbel"/>
                <a:ea typeface="Corbel"/>
                <a:cs typeface="Corbel"/>
                <a:sym typeface="Corbel"/>
              </a:rPr>
              <a:t>HIV/AIDS</a:t>
            </a:r>
            <a:endParaRPr/>
          </a:p>
          <a:p>
            <a:pPr indent="-342899" lvl="0" marL="411162" marR="0" rtl="0" algn="l">
              <a:lnSpc>
                <a:spcPct val="100000"/>
              </a:lnSpc>
              <a:spcBef>
                <a:spcPts val="700"/>
              </a:spcBef>
              <a:spcAft>
                <a:spcPts val="0"/>
              </a:spcAft>
              <a:buClr>
                <a:srgbClr val="92406E"/>
              </a:buClr>
              <a:buSzPts val="2550"/>
              <a:buFont typeface="Noto Sans Symbols"/>
              <a:buChar char="🞕"/>
            </a:pPr>
            <a:r>
              <a:rPr b="0" i="0" lang="en-US" sz="3000" u="none">
                <a:solidFill>
                  <a:schemeClr val="lt1"/>
                </a:solidFill>
                <a:latin typeface="Corbel"/>
                <a:ea typeface="Corbel"/>
                <a:cs typeface="Corbel"/>
                <a:sym typeface="Corbel"/>
              </a:rPr>
              <a:t>Alzheimer's Disease</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8" name="Shape 308"/>
        <p:cNvGrpSpPr/>
        <p:nvPr/>
      </p:nvGrpSpPr>
      <p:grpSpPr>
        <a:xfrm>
          <a:off x="0" y="0"/>
          <a:ext cx="0" cy="0"/>
          <a:chOff x="0" y="0"/>
          <a:chExt cx="0" cy="0"/>
        </a:xfrm>
      </p:grpSpPr>
      <p:sp>
        <p:nvSpPr>
          <p:cNvPr id="309" name="Google Shape;309;p17"/>
          <p:cNvSpPr txBox="1"/>
          <p:nvPr>
            <p:ph idx="4294967295" type="title"/>
          </p:nvPr>
        </p:nvSpPr>
        <p:spPr>
          <a:xfrm>
            <a:off x="685800" y="609600"/>
            <a:ext cx="7772400" cy="9906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A3"/>
              </a:buClr>
              <a:buSzPts val="4000"/>
              <a:buFont typeface="Consolas"/>
              <a:buNone/>
            </a:pPr>
            <a:r>
              <a:rPr b="1" i="0" lang="en-US" sz="4000" u="none" cap="none" strike="noStrike">
                <a:solidFill>
                  <a:srgbClr val="FFFFA3"/>
                </a:solidFill>
                <a:latin typeface="Consolas"/>
                <a:ea typeface="Consolas"/>
                <a:cs typeface="Consolas"/>
                <a:sym typeface="Consolas"/>
              </a:rPr>
              <a:t>Diabetes Mellitus</a:t>
            </a:r>
            <a:endParaRPr b="1" i="0" sz="2800" u="none" cap="none" strike="noStrike">
              <a:solidFill>
                <a:srgbClr val="FFFFA3"/>
              </a:solidFill>
              <a:latin typeface="Consolas"/>
              <a:ea typeface="Consolas"/>
              <a:cs typeface="Consolas"/>
              <a:sym typeface="Consolas"/>
            </a:endParaRPr>
          </a:p>
        </p:txBody>
      </p:sp>
      <p:sp>
        <p:nvSpPr>
          <p:cNvPr id="310" name="Google Shape;310;p17"/>
          <p:cNvSpPr txBox="1"/>
          <p:nvPr>
            <p:ph idx="1" type="body"/>
          </p:nvPr>
        </p:nvSpPr>
        <p:spPr>
          <a:xfrm>
            <a:off x="685800" y="1752600"/>
            <a:ext cx="3810000" cy="4191000"/>
          </a:xfrm>
          <a:prstGeom prst="rect">
            <a:avLst/>
          </a:prstGeom>
          <a:noFill/>
          <a:ln>
            <a:noFill/>
          </a:ln>
        </p:spPr>
        <p:txBody>
          <a:bodyPr anchorCtr="0" anchor="t" bIns="45700" lIns="91425" spcFirstLastPara="1" rIns="91425" wrap="square" tIns="45700">
            <a:noAutofit/>
          </a:bodyPr>
          <a:lstStyle/>
          <a:p>
            <a:pPr indent="-342899" lvl="0" marL="411162" rtl="0" algn="l">
              <a:lnSpc>
                <a:spcPct val="90000"/>
              </a:lnSpc>
              <a:spcBef>
                <a:spcPts val="0"/>
              </a:spcBef>
              <a:spcAft>
                <a:spcPts val="0"/>
              </a:spcAft>
              <a:buClr>
                <a:srgbClr val="92406E"/>
              </a:buClr>
              <a:buSzPts val="2040"/>
              <a:buFont typeface="Noto Sans Symbols"/>
              <a:buChar char="🞕"/>
            </a:pPr>
            <a:r>
              <a:rPr b="0" i="0" lang="en-US" sz="2400" u="none">
                <a:solidFill>
                  <a:schemeClr val="lt1"/>
                </a:solidFill>
                <a:latin typeface="Corbel"/>
                <a:ea typeface="Corbel"/>
                <a:cs typeface="Corbel"/>
                <a:sym typeface="Corbel"/>
              </a:rPr>
              <a:t>Chronically high levels of blood sugar ultimately caused by the inability to metabolize sugar (glucose)</a:t>
            </a:r>
            <a:endParaRPr/>
          </a:p>
          <a:p>
            <a:pPr indent="-342899" lvl="0" marL="411162" rtl="0" algn="l">
              <a:lnSpc>
                <a:spcPct val="90000"/>
              </a:lnSpc>
              <a:spcBef>
                <a:spcPts val="700"/>
              </a:spcBef>
              <a:spcAft>
                <a:spcPts val="0"/>
              </a:spcAft>
              <a:buClr>
                <a:srgbClr val="92406E"/>
              </a:buClr>
              <a:buSzPts val="2040"/>
              <a:buFont typeface="Noto Sans Symbols"/>
              <a:buChar char="🞕"/>
            </a:pPr>
            <a:r>
              <a:rPr b="0" i="0" lang="en-US" sz="2400" u="none">
                <a:solidFill>
                  <a:schemeClr val="lt1"/>
                </a:solidFill>
                <a:latin typeface="Corbel"/>
                <a:ea typeface="Corbel"/>
                <a:cs typeface="Corbel"/>
                <a:sym typeface="Corbel"/>
              </a:rPr>
              <a:t>Blood glucose is controlled by insulin which is produced by the pancreas</a:t>
            </a:r>
            <a:endParaRPr/>
          </a:p>
          <a:p>
            <a:pPr indent="-285750" lvl="1" marL="739775" rtl="0" algn="l">
              <a:lnSpc>
                <a:spcPct val="90000"/>
              </a:lnSpc>
              <a:spcBef>
                <a:spcPts val="400"/>
              </a:spcBef>
              <a:spcAft>
                <a:spcPts val="0"/>
              </a:spcAft>
              <a:buClr>
                <a:srgbClr val="D59FBD"/>
              </a:buClr>
              <a:buSzPts val="1600"/>
              <a:buFont typeface="Noto Sans Symbols"/>
              <a:buChar char="●"/>
            </a:pPr>
            <a:r>
              <a:rPr b="0" i="0" lang="en-US" sz="2000" u="none">
                <a:solidFill>
                  <a:schemeClr val="lt1"/>
                </a:solidFill>
                <a:latin typeface="Corbel"/>
                <a:ea typeface="Corbel"/>
                <a:cs typeface="Corbel"/>
                <a:sym typeface="Corbel"/>
              </a:rPr>
              <a:t>Insulin “opens” cell membranes to glucose</a:t>
            </a:r>
            <a:endParaRPr/>
          </a:p>
        </p:txBody>
      </p:sp>
      <p:sp>
        <p:nvSpPr>
          <p:cNvPr id="311" name="Google Shape;311;p17"/>
          <p:cNvSpPr txBox="1"/>
          <p:nvPr>
            <p:ph idx="1" type="body"/>
          </p:nvPr>
        </p:nvSpPr>
        <p:spPr>
          <a:xfrm>
            <a:off x="4648200" y="1752600"/>
            <a:ext cx="3810000" cy="4191000"/>
          </a:xfrm>
          <a:prstGeom prst="rect">
            <a:avLst/>
          </a:prstGeom>
          <a:noFill/>
          <a:ln>
            <a:noFill/>
          </a:ln>
        </p:spPr>
        <p:txBody>
          <a:bodyPr anchorCtr="0" anchor="t" bIns="45700" lIns="91425" spcFirstLastPara="1" rIns="91425" wrap="square" tIns="45700">
            <a:noAutofit/>
          </a:bodyPr>
          <a:lstStyle/>
          <a:p>
            <a:pPr indent="-180974" lvl="0" marL="411163" marR="0" rtl="0" algn="l">
              <a:spcBef>
                <a:spcPts val="0"/>
              </a:spcBef>
              <a:spcAft>
                <a:spcPts val="0"/>
              </a:spcAft>
              <a:buClr>
                <a:srgbClr val="92406E"/>
              </a:buClr>
              <a:buSzPts val="2550"/>
              <a:buFont typeface="Noto Sans Symbols"/>
              <a:buNone/>
            </a:pPr>
            <a:r>
              <a:t/>
            </a:r>
            <a:endParaRPr sz="3000">
              <a:solidFill>
                <a:schemeClr val="lt1"/>
              </a:solidFill>
              <a:latin typeface="Corbel"/>
              <a:ea typeface="Corbel"/>
              <a:cs typeface="Corbel"/>
              <a:sym typeface="Corbel"/>
            </a:endParaRPr>
          </a:p>
        </p:txBody>
      </p:sp>
      <p:pic>
        <p:nvPicPr>
          <p:cNvPr descr="The Role of Insulin: picture of keys representing insulin are opening a door to allow glucose to get into a red blood cell" id="312" name="Google Shape;312;p17"/>
          <p:cNvPicPr preferRelativeResize="0"/>
          <p:nvPr/>
        </p:nvPicPr>
        <p:blipFill rotWithShape="1">
          <a:blip r:embed="rId3">
            <a:alphaModFix/>
          </a:blip>
          <a:srcRect b="0" l="0" r="0" t="0"/>
          <a:stretch/>
        </p:blipFill>
        <p:spPr>
          <a:xfrm>
            <a:off x="4191000" y="1524000"/>
            <a:ext cx="4594225" cy="489902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7" name="Shape 317"/>
        <p:cNvGrpSpPr/>
        <p:nvPr/>
      </p:nvGrpSpPr>
      <p:grpSpPr>
        <a:xfrm>
          <a:off x="0" y="0"/>
          <a:ext cx="0" cy="0"/>
          <a:chOff x="0" y="0"/>
          <a:chExt cx="0" cy="0"/>
        </a:xfrm>
      </p:grpSpPr>
      <p:sp>
        <p:nvSpPr>
          <p:cNvPr id="318" name="Google Shape;318;p18"/>
          <p:cNvSpPr txBox="1"/>
          <p:nvPr>
            <p:ph idx="4294967295" type="title"/>
          </p:nvPr>
        </p:nvSpPr>
        <p:spPr>
          <a:xfrm>
            <a:off x="685800" y="381000"/>
            <a:ext cx="7772400" cy="8382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A3"/>
              </a:buClr>
              <a:buSzPts val="4000"/>
              <a:buFont typeface="Consolas"/>
              <a:buNone/>
            </a:pPr>
            <a:r>
              <a:rPr b="1" i="0" lang="en-US" sz="4000" u="none" cap="none" strike="noStrike">
                <a:solidFill>
                  <a:srgbClr val="FFFFA3"/>
                </a:solidFill>
                <a:latin typeface="Consolas"/>
                <a:ea typeface="Consolas"/>
                <a:cs typeface="Consolas"/>
                <a:sym typeface="Consolas"/>
              </a:rPr>
              <a:t>Types of Diabetes</a:t>
            </a:r>
            <a:endParaRPr b="1" i="0" sz="4000" u="none" cap="none" strike="noStrike">
              <a:solidFill>
                <a:srgbClr val="FFFFA3"/>
              </a:solidFill>
              <a:latin typeface="Consolas"/>
              <a:ea typeface="Consolas"/>
              <a:cs typeface="Consolas"/>
              <a:sym typeface="Consolas"/>
            </a:endParaRPr>
          </a:p>
        </p:txBody>
      </p:sp>
      <p:sp>
        <p:nvSpPr>
          <p:cNvPr id="319" name="Google Shape;319;p18"/>
          <p:cNvSpPr txBox="1"/>
          <p:nvPr>
            <p:ph idx="1" type="body"/>
          </p:nvPr>
        </p:nvSpPr>
        <p:spPr>
          <a:xfrm>
            <a:off x="533400" y="1676400"/>
            <a:ext cx="8421687" cy="4456112"/>
          </a:xfrm>
          <a:prstGeom prst="rect">
            <a:avLst/>
          </a:prstGeom>
          <a:noFill/>
          <a:ln>
            <a:noFill/>
          </a:ln>
        </p:spPr>
        <p:txBody>
          <a:bodyPr anchorCtr="0" anchor="t" bIns="45700" lIns="91425" spcFirstLastPara="1" rIns="91425" wrap="square" tIns="45700">
            <a:noAutofit/>
          </a:bodyPr>
          <a:lstStyle/>
          <a:p>
            <a:pPr indent="-342899" lvl="0" marL="411162" marR="0" rtl="0" algn="l">
              <a:lnSpc>
                <a:spcPct val="80000"/>
              </a:lnSpc>
              <a:spcBef>
                <a:spcPts val="0"/>
              </a:spcBef>
              <a:spcAft>
                <a:spcPts val="0"/>
              </a:spcAft>
              <a:buClr>
                <a:srgbClr val="92406E"/>
              </a:buClr>
              <a:buSzPts val="2380"/>
              <a:buFont typeface="Noto Sans Symbols"/>
              <a:buChar char="🞕"/>
            </a:pPr>
            <a:r>
              <a:rPr b="0" i="0" lang="en-US" sz="2800" u="none">
                <a:solidFill>
                  <a:schemeClr val="lt1"/>
                </a:solidFill>
                <a:latin typeface="Corbel"/>
                <a:ea typeface="Corbel"/>
                <a:cs typeface="Corbel"/>
                <a:sym typeface="Corbel"/>
              </a:rPr>
              <a:t>Type I – 5-10% of all cases </a:t>
            </a:r>
            <a:endParaRPr/>
          </a:p>
          <a:p>
            <a:pPr indent="-285750" lvl="1" marL="739775" marR="0" rtl="0" algn="l">
              <a:lnSpc>
                <a:spcPct val="80000"/>
              </a:lnSpc>
              <a:spcBef>
                <a:spcPts val="480"/>
              </a:spcBef>
              <a:spcAft>
                <a:spcPts val="0"/>
              </a:spcAft>
              <a:buClr>
                <a:srgbClr val="D59FBD"/>
              </a:buClr>
              <a:buSzPts val="1920"/>
              <a:buFont typeface="Noto Sans Symbols"/>
              <a:buChar char="●"/>
            </a:pPr>
            <a:r>
              <a:rPr b="0" i="0" lang="en-US" sz="2400" u="none" cap="none" strike="noStrike">
                <a:solidFill>
                  <a:schemeClr val="lt1"/>
                </a:solidFill>
                <a:latin typeface="Corbel"/>
                <a:ea typeface="Corbel"/>
                <a:cs typeface="Corbel"/>
                <a:sym typeface="Corbel"/>
              </a:rPr>
              <a:t>Insulin dependent diabetes mellitus (IDDM).</a:t>
            </a:r>
            <a:endParaRPr/>
          </a:p>
          <a:p>
            <a:pPr indent="-285750" lvl="1" marL="739775" marR="0" rtl="0" algn="l">
              <a:lnSpc>
                <a:spcPct val="80000"/>
              </a:lnSpc>
              <a:spcBef>
                <a:spcPts val="480"/>
              </a:spcBef>
              <a:spcAft>
                <a:spcPts val="0"/>
              </a:spcAft>
              <a:buClr>
                <a:srgbClr val="D59FBD"/>
              </a:buClr>
              <a:buSzPts val="1920"/>
              <a:buFont typeface="Noto Sans Symbols"/>
              <a:buChar char="●"/>
            </a:pPr>
            <a:r>
              <a:rPr b="0" i="0" lang="en-US" sz="2400" u="none" cap="none" strike="noStrike">
                <a:solidFill>
                  <a:schemeClr val="lt1"/>
                </a:solidFill>
                <a:latin typeface="Corbel"/>
                <a:ea typeface="Corbel"/>
                <a:cs typeface="Corbel"/>
                <a:sym typeface="Corbel"/>
              </a:rPr>
              <a:t>Autoimmune disorder</a:t>
            </a:r>
            <a:endParaRPr/>
          </a:p>
          <a:p>
            <a:pPr indent="-285750" lvl="1" marL="739775" marR="0" rtl="0" algn="l">
              <a:lnSpc>
                <a:spcPct val="80000"/>
              </a:lnSpc>
              <a:spcBef>
                <a:spcPts val="480"/>
              </a:spcBef>
              <a:spcAft>
                <a:spcPts val="0"/>
              </a:spcAft>
              <a:buClr>
                <a:srgbClr val="D59FBD"/>
              </a:buClr>
              <a:buSzPts val="1920"/>
              <a:buFont typeface="Noto Sans Symbols"/>
              <a:buChar char="●"/>
            </a:pPr>
            <a:r>
              <a:rPr b="0" i="0" lang="en-US" sz="2400" u="none" cap="none" strike="noStrike">
                <a:solidFill>
                  <a:schemeClr val="lt1"/>
                </a:solidFill>
                <a:latin typeface="Corbel"/>
                <a:ea typeface="Corbel"/>
                <a:cs typeface="Corbel"/>
                <a:sym typeface="Corbel"/>
              </a:rPr>
              <a:t>Insulin producing cells destroyed</a:t>
            </a:r>
            <a:endParaRPr/>
          </a:p>
          <a:p>
            <a:pPr indent="-285750" lvl="1" marL="739775" marR="0" rtl="0" algn="l">
              <a:lnSpc>
                <a:spcPct val="80000"/>
              </a:lnSpc>
              <a:spcBef>
                <a:spcPts val="480"/>
              </a:spcBef>
              <a:spcAft>
                <a:spcPts val="0"/>
              </a:spcAft>
              <a:buClr>
                <a:srgbClr val="D59FBD"/>
              </a:buClr>
              <a:buSzPts val="1920"/>
              <a:buFont typeface="Noto Sans Symbols"/>
              <a:buChar char="●"/>
            </a:pPr>
            <a:r>
              <a:rPr b="0" i="0" lang="en-US" sz="2400" u="none" cap="none" strike="noStrike">
                <a:solidFill>
                  <a:schemeClr val="lt1"/>
                </a:solidFill>
                <a:latin typeface="Corbel"/>
                <a:ea typeface="Corbel"/>
                <a:cs typeface="Corbel"/>
                <a:sym typeface="Corbel"/>
              </a:rPr>
              <a:t>Insulin injections &amp; lifestyle changes</a:t>
            </a:r>
            <a:endParaRPr/>
          </a:p>
          <a:p>
            <a:pPr indent="-342899" lvl="0" marL="411162" marR="0" rtl="0" algn="l">
              <a:lnSpc>
                <a:spcPct val="80000"/>
              </a:lnSpc>
              <a:spcBef>
                <a:spcPts val="700"/>
              </a:spcBef>
              <a:spcAft>
                <a:spcPts val="0"/>
              </a:spcAft>
              <a:buClr>
                <a:srgbClr val="92406E"/>
              </a:buClr>
              <a:buSzPts val="2380"/>
              <a:buFont typeface="Noto Sans Symbols"/>
              <a:buChar char="🞕"/>
            </a:pPr>
            <a:r>
              <a:rPr b="0" i="0" lang="en-US" sz="2800" u="none">
                <a:solidFill>
                  <a:schemeClr val="lt1"/>
                </a:solidFill>
                <a:latin typeface="Corbel"/>
                <a:ea typeface="Corbel"/>
                <a:cs typeface="Corbel"/>
                <a:sym typeface="Corbel"/>
              </a:rPr>
              <a:t>Type II - &gt;90% of cases </a:t>
            </a:r>
            <a:endParaRPr/>
          </a:p>
          <a:p>
            <a:pPr indent="-285750" lvl="1" marL="739775" marR="0" rtl="0" algn="l">
              <a:lnSpc>
                <a:spcPct val="80000"/>
              </a:lnSpc>
              <a:spcBef>
                <a:spcPts val="480"/>
              </a:spcBef>
              <a:spcAft>
                <a:spcPts val="0"/>
              </a:spcAft>
              <a:buClr>
                <a:srgbClr val="D59FBD"/>
              </a:buClr>
              <a:buSzPts val="1920"/>
              <a:buFont typeface="Noto Sans Symbols"/>
              <a:buChar char="●"/>
            </a:pPr>
            <a:r>
              <a:rPr b="0" i="0" lang="en-US" sz="2400" u="none" cap="none" strike="noStrike">
                <a:solidFill>
                  <a:schemeClr val="lt1"/>
                </a:solidFill>
                <a:latin typeface="Corbel"/>
                <a:ea typeface="Corbel"/>
                <a:cs typeface="Corbel"/>
                <a:sym typeface="Corbel"/>
              </a:rPr>
              <a:t>Lifestyle Induced </a:t>
            </a:r>
            <a:endParaRPr/>
          </a:p>
          <a:p>
            <a:pPr indent="-228599" lvl="2" marL="995362" marR="0" rtl="0" algn="l">
              <a:lnSpc>
                <a:spcPct val="80000"/>
              </a:lnSpc>
              <a:spcBef>
                <a:spcPts val="400"/>
              </a:spcBef>
              <a:spcAft>
                <a:spcPts val="0"/>
              </a:spcAft>
              <a:buClr>
                <a:srgbClr val="E3BFD3"/>
              </a:buClr>
              <a:buSzPts val="1300"/>
              <a:buFont typeface="Noto Sans Symbols"/>
              <a:buChar char="🞔"/>
            </a:pPr>
            <a:r>
              <a:rPr b="0" i="0" lang="en-US" sz="2000" u="none" cap="none" strike="noStrike">
                <a:solidFill>
                  <a:schemeClr val="lt1"/>
                </a:solidFill>
                <a:latin typeface="Corbel"/>
                <a:ea typeface="Corbel"/>
                <a:cs typeface="Corbel"/>
                <a:sym typeface="Corbel"/>
              </a:rPr>
              <a:t>75% are lifestyle induced</a:t>
            </a:r>
            <a:endParaRPr/>
          </a:p>
          <a:p>
            <a:pPr indent="-228599" lvl="2" marL="995362" marR="0" rtl="0" algn="l">
              <a:lnSpc>
                <a:spcPct val="80000"/>
              </a:lnSpc>
              <a:spcBef>
                <a:spcPts val="400"/>
              </a:spcBef>
              <a:spcAft>
                <a:spcPts val="0"/>
              </a:spcAft>
              <a:buClr>
                <a:srgbClr val="E3BFD3"/>
              </a:buClr>
              <a:buSzPts val="1300"/>
              <a:buFont typeface="Noto Sans Symbols"/>
              <a:buChar char="🞔"/>
            </a:pPr>
            <a:r>
              <a:rPr b="0" i="0" lang="en-US" sz="2000" u="none" cap="none" strike="noStrike">
                <a:solidFill>
                  <a:schemeClr val="lt1"/>
                </a:solidFill>
                <a:latin typeface="Corbel"/>
                <a:ea typeface="Corbel"/>
                <a:cs typeface="Corbel"/>
                <a:sym typeface="Corbel"/>
              </a:rPr>
              <a:t>25% viral/genetic?</a:t>
            </a:r>
            <a:endParaRPr/>
          </a:p>
          <a:p>
            <a:pPr indent="-285750" lvl="1" marL="739775" marR="0" rtl="0" algn="l">
              <a:lnSpc>
                <a:spcPct val="80000"/>
              </a:lnSpc>
              <a:spcBef>
                <a:spcPts val="480"/>
              </a:spcBef>
              <a:spcAft>
                <a:spcPts val="0"/>
              </a:spcAft>
              <a:buClr>
                <a:srgbClr val="D59FBD"/>
              </a:buClr>
              <a:buSzPts val="1920"/>
              <a:buFont typeface="Noto Sans Symbols"/>
              <a:buChar char="●"/>
            </a:pPr>
            <a:r>
              <a:rPr b="0" i="0" lang="en-US" sz="2400" u="none" cap="none" strike="noStrike">
                <a:solidFill>
                  <a:schemeClr val="lt1"/>
                </a:solidFill>
                <a:latin typeface="Corbel"/>
                <a:ea typeface="Corbel"/>
                <a:cs typeface="Corbel"/>
                <a:sym typeface="Corbel"/>
              </a:rPr>
              <a:t>Usually results from insulin resistance </a:t>
            </a:r>
            <a:endParaRPr/>
          </a:p>
          <a:p>
            <a:pPr indent="-285750" lvl="1" marL="739775" marR="0" rtl="0" algn="l">
              <a:lnSpc>
                <a:spcPct val="80000"/>
              </a:lnSpc>
              <a:spcBef>
                <a:spcPts val="480"/>
              </a:spcBef>
              <a:spcAft>
                <a:spcPts val="0"/>
              </a:spcAft>
              <a:buClr>
                <a:srgbClr val="D59FBD"/>
              </a:buClr>
              <a:buSzPts val="1920"/>
              <a:buFont typeface="Noto Sans Symbols"/>
              <a:buChar char="●"/>
            </a:pPr>
            <a:r>
              <a:rPr b="0" i="0" lang="en-US" sz="2400" u="none" cap="none" strike="noStrike">
                <a:solidFill>
                  <a:schemeClr val="lt1"/>
                </a:solidFill>
                <a:latin typeface="Corbel"/>
                <a:ea typeface="Corbel"/>
                <a:cs typeface="Corbel"/>
                <a:sym typeface="Corbel"/>
              </a:rPr>
              <a:t>Controlled by diet &amp; exercise --- medication</a:t>
            </a:r>
            <a:endParaRPr/>
          </a:p>
          <a:p>
            <a:pPr indent="-285750" lvl="1" marL="739775" marR="0" rtl="0" algn="l">
              <a:lnSpc>
                <a:spcPct val="80000"/>
              </a:lnSpc>
              <a:spcBef>
                <a:spcPts val="480"/>
              </a:spcBef>
              <a:spcAft>
                <a:spcPts val="0"/>
              </a:spcAft>
              <a:buClr>
                <a:srgbClr val="D59FBD"/>
              </a:buClr>
              <a:buSzPts val="1920"/>
              <a:buFont typeface="Noto Sans Symbols"/>
              <a:buChar char="●"/>
            </a:pPr>
            <a:r>
              <a:rPr b="0" i="0" lang="en-US" sz="2400" u="none" cap="none" strike="noStrike">
                <a:solidFill>
                  <a:schemeClr val="lt1"/>
                </a:solidFill>
                <a:latin typeface="Corbel"/>
                <a:ea typeface="Corbel"/>
                <a:cs typeface="Corbel"/>
                <a:sym typeface="Corbel"/>
              </a:rPr>
              <a:t>If uncontrolled my need injections</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4" name="Shape 324"/>
        <p:cNvGrpSpPr/>
        <p:nvPr/>
      </p:nvGrpSpPr>
      <p:grpSpPr>
        <a:xfrm>
          <a:off x="0" y="0"/>
          <a:ext cx="0" cy="0"/>
          <a:chOff x="0" y="0"/>
          <a:chExt cx="0" cy="0"/>
        </a:xfrm>
      </p:grpSpPr>
      <p:sp>
        <p:nvSpPr>
          <p:cNvPr id="325" name="Google Shape;325;p19"/>
          <p:cNvSpPr txBox="1"/>
          <p:nvPr>
            <p:ph idx="4294967295" type="title"/>
          </p:nvPr>
        </p:nvSpPr>
        <p:spPr>
          <a:xfrm>
            <a:off x="685800" y="381000"/>
            <a:ext cx="7772400" cy="7620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A3"/>
              </a:buClr>
              <a:buSzPts val="3200"/>
              <a:buFont typeface="Consolas"/>
              <a:buNone/>
            </a:pPr>
            <a:r>
              <a:rPr b="1" i="0" lang="en-US" sz="3200" u="none" cap="none" strike="noStrike">
                <a:solidFill>
                  <a:srgbClr val="FFFFA3"/>
                </a:solidFill>
                <a:latin typeface="Consolas"/>
                <a:ea typeface="Consolas"/>
                <a:cs typeface="Consolas"/>
                <a:sym typeface="Consolas"/>
              </a:rPr>
              <a:t>Type 1/Type 2 Differences</a:t>
            </a:r>
            <a:endParaRPr/>
          </a:p>
        </p:txBody>
      </p:sp>
      <p:pic>
        <p:nvPicPr>
          <p:cNvPr id="326" name="Google Shape;326;p19"/>
          <p:cNvPicPr preferRelativeResize="0"/>
          <p:nvPr>
            <p:ph idx="1" type="body"/>
          </p:nvPr>
        </p:nvPicPr>
        <p:blipFill rotWithShape="1">
          <a:blip r:embed="rId3">
            <a:alphaModFix/>
          </a:blip>
          <a:srcRect b="0" l="0" r="0" t="0"/>
          <a:stretch/>
        </p:blipFill>
        <p:spPr>
          <a:xfrm>
            <a:off x="457200" y="1219200"/>
            <a:ext cx="8229600" cy="518160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0" name="Shape 330"/>
        <p:cNvGrpSpPr/>
        <p:nvPr/>
      </p:nvGrpSpPr>
      <p:grpSpPr>
        <a:xfrm>
          <a:off x="0" y="0"/>
          <a:ext cx="0" cy="0"/>
          <a:chOff x="0" y="0"/>
          <a:chExt cx="0" cy="0"/>
        </a:xfrm>
      </p:grpSpPr>
      <p:sp>
        <p:nvSpPr>
          <p:cNvPr id="331" name="Google Shape;331;p20"/>
          <p:cNvSpPr txBox="1"/>
          <p:nvPr>
            <p:ph idx="4294967295" type="title"/>
          </p:nvPr>
        </p:nvSpPr>
        <p:spPr>
          <a:xfrm rot="455531">
            <a:off x="919050" y="546343"/>
            <a:ext cx="7816382" cy="935948"/>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A3"/>
              </a:buClr>
              <a:buSzPts val="3200"/>
              <a:buFont typeface="Consolas"/>
              <a:buNone/>
            </a:pPr>
            <a:r>
              <a:rPr b="1" i="0" lang="en-US" sz="3200" u="none" cap="none" strike="noStrike">
                <a:solidFill>
                  <a:srgbClr val="FFFFA3"/>
                </a:solidFill>
                <a:latin typeface="Consolas"/>
                <a:ea typeface="Consolas"/>
                <a:cs typeface="Consolas"/>
                <a:sym typeface="Consolas"/>
              </a:rPr>
              <a:t>Diabetes Markers/Physiological Abnormalities</a:t>
            </a:r>
            <a:endParaRPr b="1" i="0" sz="3200" u="none" cap="none" strike="noStrike">
              <a:solidFill>
                <a:srgbClr val="FFFFA3"/>
              </a:solidFill>
              <a:latin typeface="Consolas"/>
              <a:ea typeface="Consolas"/>
              <a:cs typeface="Consolas"/>
              <a:sym typeface="Consolas"/>
            </a:endParaRPr>
          </a:p>
        </p:txBody>
      </p:sp>
      <p:sp>
        <p:nvSpPr>
          <p:cNvPr id="332" name="Google Shape;332;p20"/>
          <p:cNvSpPr txBox="1"/>
          <p:nvPr>
            <p:ph idx="1" type="body"/>
          </p:nvPr>
        </p:nvSpPr>
        <p:spPr>
          <a:xfrm>
            <a:off x="914400" y="2743200"/>
            <a:ext cx="7772400" cy="3613150"/>
          </a:xfrm>
          <a:prstGeom prst="rect">
            <a:avLst/>
          </a:prstGeom>
          <a:noFill/>
          <a:ln>
            <a:noFill/>
          </a:ln>
        </p:spPr>
        <p:txBody>
          <a:bodyPr anchorCtr="0" anchor="t" bIns="45700" lIns="91425" spcFirstLastPara="1" rIns="91425" wrap="square" tIns="45700">
            <a:noAutofit/>
          </a:bodyPr>
          <a:lstStyle/>
          <a:p>
            <a:pPr indent="-342899" lvl="0" marL="411162" marR="0" rtl="0" algn="l">
              <a:lnSpc>
                <a:spcPct val="100000"/>
              </a:lnSpc>
              <a:spcBef>
                <a:spcPts val="0"/>
              </a:spcBef>
              <a:spcAft>
                <a:spcPts val="0"/>
              </a:spcAft>
              <a:buClr>
                <a:srgbClr val="92406E"/>
              </a:buClr>
              <a:buSzPts val="2550"/>
              <a:buFont typeface="Noto Sans Symbols"/>
              <a:buChar char="🞕"/>
            </a:pPr>
            <a:r>
              <a:rPr b="0" i="0" lang="en-US" sz="3000" u="none">
                <a:solidFill>
                  <a:schemeClr val="lt1"/>
                </a:solidFill>
                <a:latin typeface="Corbel"/>
                <a:ea typeface="Corbel"/>
                <a:cs typeface="Corbel"/>
                <a:sym typeface="Corbel"/>
              </a:rPr>
              <a:t>Intermediate Clinical Outcomes</a:t>
            </a:r>
            <a:endParaRPr/>
          </a:p>
          <a:p>
            <a:pPr indent="-285750" lvl="1" marL="739775" marR="0" rtl="0" algn="l">
              <a:lnSpc>
                <a:spcPct val="100000"/>
              </a:lnSpc>
              <a:spcBef>
                <a:spcPts val="520"/>
              </a:spcBef>
              <a:spcAft>
                <a:spcPts val="0"/>
              </a:spcAft>
              <a:buClr>
                <a:srgbClr val="D59FBD"/>
              </a:buClr>
              <a:buSzPts val="2080"/>
              <a:buFont typeface="Noto Sans Symbols"/>
              <a:buChar char="●"/>
            </a:pPr>
            <a:r>
              <a:rPr b="0" i="0" lang="en-US" sz="2600" u="none" cap="none" strike="noStrike">
                <a:solidFill>
                  <a:schemeClr val="lt1"/>
                </a:solidFill>
                <a:latin typeface="Corbel"/>
                <a:ea typeface="Corbel"/>
                <a:cs typeface="Corbel"/>
                <a:sym typeface="Corbel"/>
              </a:rPr>
              <a:t>Elevated glycated hemoglobin (HbA</a:t>
            </a:r>
            <a:r>
              <a:rPr b="0" baseline="-25000" i="0" lang="en-US" sz="2600" u="none" cap="none" strike="noStrike">
                <a:solidFill>
                  <a:schemeClr val="lt1"/>
                </a:solidFill>
                <a:latin typeface="Corbel"/>
                <a:ea typeface="Corbel"/>
                <a:cs typeface="Corbel"/>
                <a:sym typeface="Corbel"/>
              </a:rPr>
              <a:t>1c</a:t>
            </a:r>
            <a:r>
              <a:rPr b="0" i="0" lang="en-US" sz="2600" u="none" cap="none" strike="noStrike">
                <a:solidFill>
                  <a:schemeClr val="lt1"/>
                </a:solidFill>
                <a:latin typeface="Corbel"/>
                <a:ea typeface="Corbel"/>
                <a:cs typeface="Corbel"/>
                <a:sym typeface="Corbel"/>
              </a:rPr>
              <a:t>)</a:t>
            </a:r>
            <a:endParaRPr/>
          </a:p>
          <a:p>
            <a:pPr indent="-285750" lvl="1" marL="739775" marR="0" rtl="0" algn="l">
              <a:lnSpc>
                <a:spcPct val="100000"/>
              </a:lnSpc>
              <a:spcBef>
                <a:spcPts val="520"/>
              </a:spcBef>
              <a:spcAft>
                <a:spcPts val="0"/>
              </a:spcAft>
              <a:buClr>
                <a:srgbClr val="D59FBD"/>
              </a:buClr>
              <a:buSzPts val="2080"/>
              <a:buFont typeface="Noto Sans Symbols"/>
              <a:buChar char="●"/>
            </a:pPr>
            <a:r>
              <a:rPr b="0" i="0" lang="en-US" sz="2600" u="none" cap="none" strike="noStrike">
                <a:solidFill>
                  <a:schemeClr val="lt1"/>
                </a:solidFill>
                <a:latin typeface="Corbel"/>
                <a:ea typeface="Corbel"/>
                <a:cs typeface="Corbel"/>
                <a:sym typeface="Corbel"/>
              </a:rPr>
              <a:t>Elevated systolic blood pressure</a:t>
            </a:r>
            <a:endParaRPr/>
          </a:p>
          <a:p>
            <a:pPr indent="-285750" lvl="1" marL="739775" marR="0" rtl="0" algn="l">
              <a:lnSpc>
                <a:spcPct val="100000"/>
              </a:lnSpc>
              <a:spcBef>
                <a:spcPts val="520"/>
              </a:spcBef>
              <a:spcAft>
                <a:spcPts val="0"/>
              </a:spcAft>
              <a:buClr>
                <a:srgbClr val="D59FBD"/>
              </a:buClr>
              <a:buSzPts val="2080"/>
              <a:buFont typeface="Noto Sans Symbols"/>
              <a:buChar char="●"/>
            </a:pPr>
            <a:r>
              <a:rPr b="0" i="0" lang="en-US" sz="2600" u="none" cap="none" strike="noStrike">
                <a:solidFill>
                  <a:schemeClr val="lt1"/>
                </a:solidFill>
                <a:latin typeface="Corbel"/>
                <a:ea typeface="Corbel"/>
                <a:cs typeface="Corbel"/>
                <a:sym typeface="Corbel"/>
              </a:rPr>
              <a:t>Elevated LDL</a:t>
            </a:r>
            <a:endParaRPr/>
          </a:p>
          <a:p>
            <a:pPr indent="-342899" lvl="0" marL="411162" marR="0" rtl="0" algn="l">
              <a:lnSpc>
                <a:spcPct val="100000"/>
              </a:lnSpc>
              <a:spcBef>
                <a:spcPts val="700"/>
              </a:spcBef>
              <a:spcAft>
                <a:spcPts val="0"/>
              </a:spcAft>
              <a:buClr>
                <a:srgbClr val="92406E"/>
              </a:buClr>
              <a:buSzPts val="2550"/>
              <a:buFont typeface="Noto Sans Symbols"/>
              <a:buChar char="🞕"/>
            </a:pPr>
            <a:r>
              <a:rPr b="0" i="0" lang="en-US" sz="3000" u="none">
                <a:solidFill>
                  <a:schemeClr val="lt1"/>
                </a:solidFill>
                <a:latin typeface="Corbel"/>
                <a:ea typeface="Corbel"/>
                <a:cs typeface="Corbel"/>
                <a:sym typeface="Corbel"/>
              </a:rPr>
              <a:t>Poor management of these outcomes leads to numerous complications</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7" name="Shape 337"/>
        <p:cNvGrpSpPr/>
        <p:nvPr/>
      </p:nvGrpSpPr>
      <p:grpSpPr>
        <a:xfrm>
          <a:off x="0" y="0"/>
          <a:ext cx="0" cy="0"/>
          <a:chOff x="0" y="0"/>
          <a:chExt cx="0" cy="0"/>
        </a:xfrm>
      </p:grpSpPr>
      <p:sp>
        <p:nvSpPr>
          <p:cNvPr id="338" name="Google Shape;338;p21"/>
          <p:cNvSpPr txBox="1"/>
          <p:nvPr>
            <p:ph idx="4294967295" type="title"/>
          </p:nvPr>
        </p:nvSpPr>
        <p:spPr>
          <a:xfrm>
            <a:off x="914400" y="512064"/>
            <a:ext cx="7772400" cy="9144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A3"/>
              </a:buClr>
              <a:buSzPts val="4000"/>
              <a:buFont typeface="Consolas"/>
              <a:buNone/>
            </a:pPr>
            <a:r>
              <a:rPr b="1" i="0" lang="en-US" sz="4000" u="none" cap="none" strike="noStrike">
                <a:solidFill>
                  <a:srgbClr val="FFFFA3"/>
                </a:solidFill>
                <a:latin typeface="Consolas"/>
                <a:ea typeface="Consolas"/>
                <a:cs typeface="Consolas"/>
                <a:sym typeface="Consolas"/>
              </a:rPr>
              <a:t>Health Complications of Diabetes Mellitus (I or II)</a:t>
            </a:r>
            <a:endParaRPr b="1" i="0" sz="4000" u="none" cap="none" strike="noStrike">
              <a:solidFill>
                <a:srgbClr val="FFFFA3"/>
              </a:solidFill>
              <a:latin typeface="Consolas"/>
              <a:ea typeface="Consolas"/>
              <a:cs typeface="Consolas"/>
              <a:sym typeface="Consolas"/>
            </a:endParaRPr>
          </a:p>
        </p:txBody>
      </p:sp>
      <p:sp>
        <p:nvSpPr>
          <p:cNvPr id="339" name="Google Shape;339;p21"/>
          <p:cNvSpPr txBox="1"/>
          <p:nvPr>
            <p:ph idx="1" type="body"/>
          </p:nvPr>
        </p:nvSpPr>
        <p:spPr>
          <a:xfrm>
            <a:off x="457200" y="1981200"/>
            <a:ext cx="8421687" cy="4724400"/>
          </a:xfrm>
          <a:prstGeom prst="rect">
            <a:avLst/>
          </a:prstGeom>
          <a:noFill/>
          <a:ln>
            <a:noFill/>
          </a:ln>
        </p:spPr>
        <p:txBody>
          <a:bodyPr anchorCtr="0" anchor="t" bIns="45700" lIns="91425" spcFirstLastPara="1" rIns="91425" wrap="square" tIns="45700">
            <a:noAutofit/>
          </a:bodyPr>
          <a:lstStyle/>
          <a:p>
            <a:pPr indent="-342899" lvl="0" marL="411162" marR="0" rtl="0" algn="l">
              <a:lnSpc>
                <a:spcPct val="90000"/>
              </a:lnSpc>
              <a:spcBef>
                <a:spcPts val="0"/>
              </a:spcBef>
              <a:spcAft>
                <a:spcPts val="0"/>
              </a:spcAft>
              <a:buClr>
                <a:srgbClr val="92406E"/>
              </a:buClr>
              <a:buSzPts val="2380"/>
              <a:buFont typeface="Noto Sans Symbols"/>
              <a:buChar char="🞕"/>
            </a:pPr>
            <a:r>
              <a:rPr b="0" i="0" lang="en-US" sz="2800" u="none">
                <a:solidFill>
                  <a:schemeClr val="lt1"/>
                </a:solidFill>
                <a:latin typeface="Corbel"/>
                <a:ea typeface="Corbel"/>
                <a:cs typeface="Corbel"/>
                <a:sym typeface="Corbel"/>
              </a:rPr>
              <a:t>Neuropathy</a:t>
            </a:r>
            <a:endParaRPr/>
          </a:p>
          <a:p>
            <a:pPr indent="-285750" lvl="1" marL="739775" marR="0" rtl="0" algn="l">
              <a:lnSpc>
                <a:spcPct val="90000"/>
              </a:lnSpc>
              <a:spcBef>
                <a:spcPts val="480"/>
              </a:spcBef>
              <a:spcAft>
                <a:spcPts val="0"/>
              </a:spcAft>
              <a:buClr>
                <a:srgbClr val="D59FBD"/>
              </a:buClr>
              <a:buSzPts val="1920"/>
              <a:buFont typeface="Noto Sans Symbols"/>
              <a:buChar char="●"/>
            </a:pPr>
            <a:r>
              <a:rPr b="0" i="0" lang="en-US" sz="2400" u="none" cap="none" strike="noStrike">
                <a:solidFill>
                  <a:schemeClr val="lt1"/>
                </a:solidFill>
                <a:latin typeface="Corbel"/>
                <a:ea typeface="Corbel"/>
                <a:cs typeface="Corbel"/>
                <a:sym typeface="Corbel"/>
              </a:rPr>
              <a:t>Death of peripheral neurons.  Tingling burning pain.</a:t>
            </a:r>
            <a:endParaRPr/>
          </a:p>
          <a:p>
            <a:pPr indent="-342899" lvl="0" marL="411162" marR="0" rtl="0" algn="l">
              <a:lnSpc>
                <a:spcPct val="90000"/>
              </a:lnSpc>
              <a:spcBef>
                <a:spcPts val="700"/>
              </a:spcBef>
              <a:spcAft>
                <a:spcPts val="0"/>
              </a:spcAft>
              <a:buClr>
                <a:srgbClr val="92406E"/>
              </a:buClr>
              <a:buSzPts val="2380"/>
              <a:buFont typeface="Noto Sans Symbols"/>
              <a:buChar char="🞕"/>
            </a:pPr>
            <a:r>
              <a:rPr b="0" i="0" lang="en-US" sz="2800" u="none">
                <a:solidFill>
                  <a:schemeClr val="lt1"/>
                </a:solidFill>
                <a:latin typeface="Corbel"/>
                <a:ea typeface="Corbel"/>
                <a:cs typeface="Corbel"/>
                <a:sym typeface="Corbel"/>
              </a:rPr>
              <a:t>Blindness</a:t>
            </a:r>
            <a:endParaRPr/>
          </a:p>
          <a:p>
            <a:pPr indent="-342899" lvl="0" marL="411162" marR="0" rtl="0" algn="l">
              <a:lnSpc>
                <a:spcPct val="90000"/>
              </a:lnSpc>
              <a:spcBef>
                <a:spcPts val="700"/>
              </a:spcBef>
              <a:spcAft>
                <a:spcPts val="0"/>
              </a:spcAft>
              <a:buClr>
                <a:srgbClr val="92406E"/>
              </a:buClr>
              <a:buSzPts val="2380"/>
              <a:buFont typeface="Noto Sans Symbols"/>
              <a:buChar char="🞕"/>
            </a:pPr>
            <a:r>
              <a:rPr b="0" i="0" lang="en-US" sz="2800" u="none">
                <a:solidFill>
                  <a:schemeClr val="lt1"/>
                </a:solidFill>
                <a:latin typeface="Corbel"/>
                <a:ea typeface="Corbel"/>
                <a:cs typeface="Corbel"/>
                <a:sym typeface="Corbel"/>
              </a:rPr>
              <a:t>Kidney disease</a:t>
            </a:r>
            <a:endParaRPr/>
          </a:p>
          <a:p>
            <a:pPr indent="-342899" lvl="0" marL="411162" marR="0" rtl="0" algn="l">
              <a:lnSpc>
                <a:spcPct val="90000"/>
              </a:lnSpc>
              <a:spcBef>
                <a:spcPts val="700"/>
              </a:spcBef>
              <a:spcAft>
                <a:spcPts val="0"/>
              </a:spcAft>
              <a:buClr>
                <a:srgbClr val="92406E"/>
              </a:buClr>
              <a:buSzPts val="2380"/>
              <a:buFont typeface="Noto Sans Symbols"/>
              <a:buChar char="🞕"/>
            </a:pPr>
            <a:r>
              <a:rPr b="0" i="0" lang="en-US" sz="2800" u="none">
                <a:solidFill>
                  <a:schemeClr val="lt1"/>
                </a:solidFill>
                <a:latin typeface="Corbel"/>
                <a:ea typeface="Corbel"/>
                <a:cs typeface="Corbel"/>
                <a:sym typeface="Corbel"/>
              </a:rPr>
              <a:t>Heart disease/Stroke</a:t>
            </a:r>
            <a:endParaRPr/>
          </a:p>
          <a:p>
            <a:pPr indent="-285750" lvl="1" marL="739775" marR="0" rtl="0" algn="l">
              <a:lnSpc>
                <a:spcPct val="90000"/>
              </a:lnSpc>
              <a:spcBef>
                <a:spcPts val="480"/>
              </a:spcBef>
              <a:spcAft>
                <a:spcPts val="0"/>
              </a:spcAft>
              <a:buClr>
                <a:srgbClr val="D59FBD"/>
              </a:buClr>
              <a:buSzPts val="1920"/>
              <a:buFont typeface="Noto Sans Symbols"/>
              <a:buChar char="●"/>
            </a:pPr>
            <a:r>
              <a:rPr b="0" i="0" lang="en-US" sz="2400" u="none" cap="none" strike="noStrike">
                <a:solidFill>
                  <a:schemeClr val="lt1"/>
                </a:solidFill>
                <a:latin typeface="Corbel"/>
                <a:ea typeface="Corbel"/>
                <a:cs typeface="Corbel"/>
                <a:sym typeface="Corbel"/>
              </a:rPr>
              <a:t>High glucose levels leads to thickening of the arterial wall. </a:t>
            </a:r>
            <a:endParaRPr/>
          </a:p>
          <a:p>
            <a:pPr indent="-342899" lvl="0" marL="411162" marR="0" rtl="0" algn="l">
              <a:lnSpc>
                <a:spcPct val="90000"/>
              </a:lnSpc>
              <a:spcBef>
                <a:spcPts val="700"/>
              </a:spcBef>
              <a:spcAft>
                <a:spcPts val="0"/>
              </a:spcAft>
              <a:buClr>
                <a:srgbClr val="92406E"/>
              </a:buClr>
              <a:buSzPts val="2380"/>
              <a:buFont typeface="Noto Sans Symbols"/>
              <a:buChar char="🞕"/>
            </a:pPr>
            <a:r>
              <a:rPr b="0" i="0" lang="en-US" sz="2800" u="none">
                <a:solidFill>
                  <a:schemeClr val="lt1"/>
                </a:solidFill>
                <a:latin typeface="Corbel"/>
                <a:ea typeface="Corbel"/>
                <a:cs typeface="Corbel"/>
                <a:sym typeface="Corbel"/>
              </a:rPr>
              <a:t>Peripheral vascular disease</a:t>
            </a:r>
            <a:endParaRPr/>
          </a:p>
          <a:p>
            <a:pPr indent="-342899" lvl="0" marL="411162" marR="0" rtl="0" algn="l">
              <a:lnSpc>
                <a:spcPct val="90000"/>
              </a:lnSpc>
              <a:spcBef>
                <a:spcPts val="700"/>
              </a:spcBef>
              <a:spcAft>
                <a:spcPts val="0"/>
              </a:spcAft>
              <a:buClr>
                <a:srgbClr val="92406E"/>
              </a:buClr>
              <a:buSzPts val="2380"/>
              <a:buFont typeface="Noto Sans Symbols"/>
              <a:buChar char="🞕"/>
            </a:pPr>
            <a:r>
              <a:rPr b="0" i="0" lang="en-US" sz="2800" u="none">
                <a:solidFill>
                  <a:schemeClr val="lt1"/>
                </a:solidFill>
                <a:latin typeface="Corbel"/>
                <a:ea typeface="Corbel"/>
                <a:cs typeface="Corbel"/>
                <a:sym typeface="Corbel"/>
              </a:rPr>
              <a:t>Gangrene</a:t>
            </a:r>
            <a:endParaRPr/>
          </a:p>
          <a:p>
            <a:pPr indent="-342899" lvl="0" marL="411162" marR="0" rtl="0" algn="l">
              <a:lnSpc>
                <a:spcPct val="90000"/>
              </a:lnSpc>
              <a:spcBef>
                <a:spcPts val="700"/>
              </a:spcBef>
              <a:spcAft>
                <a:spcPts val="0"/>
              </a:spcAft>
              <a:buClr>
                <a:srgbClr val="92406E"/>
              </a:buClr>
              <a:buSzPts val="2380"/>
              <a:buFont typeface="Noto Sans Symbols"/>
              <a:buChar char="🞕"/>
            </a:pPr>
            <a:r>
              <a:rPr b="0" i="0" lang="en-US" sz="2800" u="none">
                <a:solidFill>
                  <a:schemeClr val="lt1"/>
                </a:solidFill>
                <a:latin typeface="Corbel"/>
                <a:ea typeface="Corbel"/>
                <a:cs typeface="Corbel"/>
                <a:sym typeface="Corbel"/>
              </a:rPr>
              <a:t>Overall, 1/3 of deaths can be prevented through proper care.</a:t>
            </a:r>
            <a:endParaRPr/>
          </a:p>
          <a:p>
            <a:pPr indent="-191769" lvl="0" marL="411163" marR="0" rtl="0" algn="l">
              <a:spcBef>
                <a:spcPts val="700"/>
              </a:spcBef>
              <a:spcAft>
                <a:spcPts val="0"/>
              </a:spcAft>
              <a:buClr>
                <a:srgbClr val="92406E"/>
              </a:buClr>
              <a:buSzPts val="2380"/>
              <a:buFont typeface="Noto Sans Symbols"/>
              <a:buNone/>
            </a:pPr>
            <a:r>
              <a:t/>
            </a:r>
            <a:endParaRPr b="0" i="0" sz="2800" u="none">
              <a:solidFill>
                <a:schemeClr val="lt1"/>
              </a:solidFill>
              <a:latin typeface="Corbel"/>
              <a:ea typeface="Corbel"/>
              <a:cs typeface="Corbel"/>
              <a:sym typeface="Corbel"/>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4" name="Shape 344"/>
        <p:cNvGrpSpPr/>
        <p:nvPr/>
      </p:nvGrpSpPr>
      <p:grpSpPr>
        <a:xfrm>
          <a:off x="0" y="0"/>
          <a:ext cx="0" cy="0"/>
          <a:chOff x="0" y="0"/>
          <a:chExt cx="0" cy="0"/>
        </a:xfrm>
      </p:grpSpPr>
      <p:sp>
        <p:nvSpPr>
          <p:cNvPr id="345" name="Google Shape;345;p22"/>
          <p:cNvSpPr txBox="1"/>
          <p:nvPr>
            <p:ph idx="4294967295" type="title"/>
          </p:nvPr>
        </p:nvSpPr>
        <p:spPr>
          <a:xfrm>
            <a:off x="685800" y="457200"/>
            <a:ext cx="7772400" cy="6858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A3"/>
              </a:buClr>
              <a:buSzPts val="3200"/>
              <a:buFont typeface="Consolas"/>
              <a:buNone/>
            </a:pPr>
            <a:r>
              <a:rPr b="1" i="0" lang="en-US" sz="3200" u="none" cap="none" strike="noStrike">
                <a:solidFill>
                  <a:srgbClr val="FFFFA3"/>
                </a:solidFill>
                <a:latin typeface="Consolas"/>
                <a:ea typeface="Consolas"/>
                <a:cs typeface="Consolas"/>
                <a:sym typeface="Consolas"/>
              </a:rPr>
              <a:t>Management of Diabetes Mellitus</a:t>
            </a:r>
            <a:endParaRPr b="1" i="0" sz="3200" u="none" cap="none" strike="noStrike">
              <a:solidFill>
                <a:srgbClr val="FFFFA3"/>
              </a:solidFill>
              <a:latin typeface="Consolas"/>
              <a:ea typeface="Consolas"/>
              <a:cs typeface="Consolas"/>
              <a:sym typeface="Consolas"/>
            </a:endParaRPr>
          </a:p>
        </p:txBody>
      </p:sp>
      <p:sp>
        <p:nvSpPr>
          <p:cNvPr id="346" name="Google Shape;346;p22"/>
          <p:cNvSpPr txBox="1"/>
          <p:nvPr>
            <p:ph idx="1" type="body"/>
          </p:nvPr>
        </p:nvSpPr>
        <p:spPr>
          <a:xfrm>
            <a:off x="533400" y="1066800"/>
            <a:ext cx="7772400" cy="5486400"/>
          </a:xfrm>
          <a:prstGeom prst="rect">
            <a:avLst/>
          </a:prstGeom>
          <a:noFill/>
          <a:ln>
            <a:noFill/>
          </a:ln>
        </p:spPr>
        <p:txBody>
          <a:bodyPr anchorCtr="0" anchor="t" bIns="45700" lIns="91425" spcFirstLastPara="1" rIns="91425" wrap="square" tIns="45700">
            <a:noAutofit/>
          </a:bodyPr>
          <a:lstStyle/>
          <a:p>
            <a:pPr indent="-342899" lvl="0" marL="411162" marR="0" rtl="0" algn="l">
              <a:lnSpc>
                <a:spcPct val="90000"/>
              </a:lnSpc>
              <a:spcBef>
                <a:spcPts val="0"/>
              </a:spcBef>
              <a:spcAft>
                <a:spcPts val="0"/>
              </a:spcAft>
              <a:buClr>
                <a:srgbClr val="92406E"/>
              </a:buClr>
              <a:buSzPts val="2550"/>
              <a:buFont typeface="Noto Sans Symbols"/>
              <a:buChar char="🞕"/>
            </a:pPr>
            <a:r>
              <a:rPr b="0" i="0" lang="en-US" sz="3000" u="none">
                <a:solidFill>
                  <a:schemeClr val="lt1"/>
                </a:solidFill>
                <a:latin typeface="Corbel"/>
                <a:ea typeface="Corbel"/>
                <a:cs typeface="Corbel"/>
                <a:sym typeface="Corbel"/>
              </a:rPr>
              <a:t>Diet</a:t>
            </a:r>
            <a:endParaRPr/>
          </a:p>
          <a:p>
            <a:pPr indent="-342899" lvl="0" marL="411162" marR="0" rtl="0" algn="l">
              <a:lnSpc>
                <a:spcPct val="90000"/>
              </a:lnSpc>
              <a:spcBef>
                <a:spcPts val="700"/>
              </a:spcBef>
              <a:spcAft>
                <a:spcPts val="0"/>
              </a:spcAft>
              <a:buClr>
                <a:srgbClr val="92406E"/>
              </a:buClr>
              <a:buSzPts val="2550"/>
              <a:buFont typeface="Noto Sans Symbols"/>
              <a:buChar char="🞕"/>
            </a:pPr>
            <a:r>
              <a:rPr b="0" i="0" lang="en-US" sz="3000" u="none">
                <a:solidFill>
                  <a:schemeClr val="lt1"/>
                </a:solidFill>
                <a:latin typeface="Corbel"/>
                <a:ea typeface="Corbel"/>
                <a:cs typeface="Corbel"/>
                <a:sym typeface="Corbel"/>
              </a:rPr>
              <a:t>Medication</a:t>
            </a:r>
            <a:endParaRPr/>
          </a:p>
          <a:p>
            <a:pPr indent="-285750" lvl="1" marL="739775" marR="0" rtl="0" algn="l">
              <a:lnSpc>
                <a:spcPct val="90000"/>
              </a:lnSpc>
              <a:spcBef>
                <a:spcPts val="520"/>
              </a:spcBef>
              <a:spcAft>
                <a:spcPts val="0"/>
              </a:spcAft>
              <a:buClr>
                <a:srgbClr val="D59FBD"/>
              </a:buClr>
              <a:buSzPts val="2080"/>
              <a:buFont typeface="Noto Sans Symbols"/>
              <a:buChar char="●"/>
            </a:pPr>
            <a:r>
              <a:rPr b="0" i="0" lang="en-US" sz="2600" u="none" cap="none" strike="noStrike">
                <a:solidFill>
                  <a:schemeClr val="lt1"/>
                </a:solidFill>
                <a:latin typeface="Corbel"/>
                <a:ea typeface="Corbel"/>
                <a:cs typeface="Corbel"/>
                <a:sym typeface="Corbel"/>
              </a:rPr>
              <a:t>Insulin injections</a:t>
            </a:r>
            <a:endParaRPr/>
          </a:p>
          <a:p>
            <a:pPr indent="-285750" lvl="1" marL="739775" marR="0" rtl="0" algn="l">
              <a:lnSpc>
                <a:spcPct val="90000"/>
              </a:lnSpc>
              <a:spcBef>
                <a:spcPts val="520"/>
              </a:spcBef>
              <a:spcAft>
                <a:spcPts val="0"/>
              </a:spcAft>
              <a:buClr>
                <a:srgbClr val="D59FBD"/>
              </a:buClr>
              <a:buSzPts val="2080"/>
              <a:buFont typeface="Noto Sans Symbols"/>
              <a:buChar char="●"/>
            </a:pPr>
            <a:r>
              <a:rPr b="0" i="0" lang="en-US" sz="2600" u="none" cap="none" strike="noStrike">
                <a:solidFill>
                  <a:schemeClr val="lt1"/>
                </a:solidFill>
                <a:latin typeface="Corbel"/>
                <a:ea typeface="Corbel"/>
                <a:cs typeface="Corbel"/>
                <a:sym typeface="Corbel"/>
              </a:rPr>
              <a:t>Meds to control glucose in other ways</a:t>
            </a:r>
            <a:endParaRPr/>
          </a:p>
          <a:p>
            <a:pPr indent="-228598" lvl="2" marL="995362" marR="0" rtl="0" algn="l">
              <a:lnSpc>
                <a:spcPct val="90000"/>
              </a:lnSpc>
              <a:spcBef>
                <a:spcPts val="480"/>
              </a:spcBef>
              <a:spcAft>
                <a:spcPts val="0"/>
              </a:spcAft>
              <a:buClr>
                <a:srgbClr val="E3BFD3"/>
              </a:buClr>
              <a:buSzPts val="1560"/>
              <a:buFont typeface="Noto Sans Symbols"/>
              <a:buChar char="🞔"/>
            </a:pPr>
            <a:r>
              <a:rPr b="0" i="0" lang="en-US" sz="2400" u="none" cap="none" strike="noStrike">
                <a:solidFill>
                  <a:schemeClr val="lt1"/>
                </a:solidFill>
                <a:latin typeface="Corbel"/>
                <a:ea typeface="Corbel"/>
                <a:cs typeface="Corbel"/>
                <a:sym typeface="Corbel"/>
              </a:rPr>
              <a:t>Compliance ranges from 67% to 85%</a:t>
            </a:r>
            <a:endParaRPr/>
          </a:p>
          <a:p>
            <a:pPr indent="-285750" lvl="1" marL="739775" marR="0" rtl="0" algn="l">
              <a:lnSpc>
                <a:spcPct val="90000"/>
              </a:lnSpc>
              <a:spcBef>
                <a:spcPts val="520"/>
              </a:spcBef>
              <a:spcAft>
                <a:spcPts val="0"/>
              </a:spcAft>
              <a:buClr>
                <a:srgbClr val="D59FBD"/>
              </a:buClr>
              <a:buSzPts val="2080"/>
              <a:buFont typeface="Noto Sans Symbols"/>
              <a:buChar char="●"/>
            </a:pPr>
            <a:r>
              <a:rPr b="0" i="0" lang="en-US" sz="2600" u="none" cap="none" strike="noStrike">
                <a:solidFill>
                  <a:schemeClr val="lt1"/>
                </a:solidFill>
                <a:latin typeface="Corbel"/>
                <a:ea typeface="Corbel"/>
                <a:cs typeface="Corbel"/>
                <a:sym typeface="Corbel"/>
              </a:rPr>
              <a:t>Hypertension</a:t>
            </a:r>
            <a:endParaRPr/>
          </a:p>
          <a:p>
            <a:pPr indent="-228598" lvl="2" marL="995362" marR="0" rtl="0" algn="l">
              <a:lnSpc>
                <a:spcPct val="90000"/>
              </a:lnSpc>
              <a:spcBef>
                <a:spcPts val="480"/>
              </a:spcBef>
              <a:spcAft>
                <a:spcPts val="0"/>
              </a:spcAft>
              <a:buClr>
                <a:srgbClr val="E3BFD3"/>
              </a:buClr>
              <a:buSzPts val="1560"/>
              <a:buFont typeface="Noto Sans Symbols"/>
              <a:buChar char="🞔"/>
            </a:pPr>
            <a:r>
              <a:rPr b="0" i="0" lang="en-US" sz="2400" u="none" cap="none" strike="noStrike">
                <a:solidFill>
                  <a:schemeClr val="lt1"/>
                </a:solidFill>
                <a:latin typeface="Corbel"/>
                <a:ea typeface="Corbel"/>
                <a:cs typeface="Corbel"/>
                <a:sym typeface="Corbel"/>
              </a:rPr>
              <a:t>30% to 90% do not take as prescribed</a:t>
            </a:r>
            <a:endParaRPr/>
          </a:p>
          <a:p>
            <a:pPr indent="-285750" lvl="1" marL="739775" marR="0" rtl="0" algn="l">
              <a:lnSpc>
                <a:spcPct val="90000"/>
              </a:lnSpc>
              <a:spcBef>
                <a:spcPts val="520"/>
              </a:spcBef>
              <a:spcAft>
                <a:spcPts val="0"/>
              </a:spcAft>
              <a:buClr>
                <a:srgbClr val="D59FBD"/>
              </a:buClr>
              <a:buSzPts val="2080"/>
              <a:buFont typeface="Noto Sans Symbols"/>
              <a:buChar char="●"/>
            </a:pPr>
            <a:r>
              <a:rPr b="0" i="0" lang="en-US" sz="2600" u="none" cap="none" strike="noStrike">
                <a:solidFill>
                  <a:schemeClr val="lt1"/>
                </a:solidFill>
                <a:latin typeface="Corbel"/>
                <a:ea typeface="Corbel"/>
                <a:cs typeface="Corbel"/>
                <a:sym typeface="Corbel"/>
              </a:rPr>
              <a:t>Cholesterol control</a:t>
            </a:r>
            <a:endParaRPr/>
          </a:p>
          <a:p>
            <a:pPr indent="-228598" lvl="2" marL="995362" marR="0" rtl="0" algn="l">
              <a:lnSpc>
                <a:spcPct val="90000"/>
              </a:lnSpc>
              <a:spcBef>
                <a:spcPts val="480"/>
              </a:spcBef>
              <a:spcAft>
                <a:spcPts val="0"/>
              </a:spcAft>
              <a:buClr>
                <a:srgbClr val="E3BFD3"/>
              </a:buClr>
              <a:buSzPts val="1560"/>
              <a:buFont typeface="Noto Sans Symbols"/>
              <a:buChar char="🞔"/>
            </a:pPr>
            <a:r>
              <a:rPr b="0" i="0" lang="en-US" sz="2400" u="none" cap="none" strike="noStrike">
                <a:solidFill>
                  <a:schemeClr val="lt1"/>
                </a:solidFill>
                <a:latin typeface="Corbel"/>
                <a:ea typeface="Corbel"/>
                <a:cs typeface="Corbel"/>
                <a:sym typeface="Corbel"/>
              </a:rPr>
              <a:t>50% stop taking after 6 months</a:t>
            </a:r>
            <a:endParaRPr/>
          </a:p>
          <a:p>
            <a:pPr indent="-342899" lvl="0" marL="411162" marR="0" rtl="0" algn="l">
              <a:lnSpc>
                <a:spcPct val="90000"/>
              </a:lnSpc>
              <a:spcBef>
                <a:spcPts val="700"/>
              </a:spcBef>
              <a:spcAft>
                <a:spcPts val="0"/>
              </a:spcAft>
              <a:buClr>
                <a:srgbClr val="92406E"/>
              </a:buClr>
              <a:buSzPts val="2550"/>
              <a:buFont typeface="Noto Sans Symbols"/>
              <a:buChar char="🞕"/>
            </a:pPr>
            <a:r>
              <a:rPr b="0" i="0" lang="en-US" sz="3000" u="none">
                <a:solidFill>
                  <a:schemeClr val="lt1"/>
                </a:solidFill>
                <a:latin typeface="Corbel"/>
                <a:ea typeface="Corbel"/>
                <a:cs typeface="Corbel"/>
                <a:sym typeface="Corbel"/>
              </a:rPr>
              <a:t>Exercise</a:t>
            </a:r>
            <a:endParaRPr/>
          </a:p>
          <a:p>
            <a:pPr indent="-342899" lvl="0" marL="411162" marR="0" rtl="0" algn="l">
              <a:lnSpc>
                <a:spcPct val="90000"/>
              </a:lnSpc>
              <a:spcBef>
                <a:spcPts val="700"/>
              </a:spcBef>
              <a:spcAft>
                <a:spcPts val="0"/>
              </a:spcAft>
              <a:buClr>
                <a:srgbClr val="92406E"/>
              </a:buClr>
              <a:buSzPts val="2550"/>
              <a:buFont typeface="Noto Sans Symbols"/>
              <a:buChar char="🞕"/>
            </a:pPr>
            <a:r>
              <a:rPr b="0" i="0" lang="en-US" sz="3000" u="none">
                <a:solidFill>
                  <a:schemeClr val="lt1"/>
                </a:solidFill>
                <a:latin typeface="Corbel"/>
                <a:ea typeface="Corbel"/>
                <a:cs typeface="Corbel"/>
                <a:sym typeface="Corbel"/>
              </a:rPr>
              <a:t>Stress management</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1" name="Shape 351"/>
        <p:cNvGrpSpPr/>
        <p:nvPr/>
      </p:nvGrpSpPr>
      <p:grpSpPr>
        <a:xfrm>
          <a:off x="0" y="0"/>
          <a:ext cx="0" cy="0"/>
          <a:chOff x="0" y="0"/>
          <a:chExt cx="0" cy="0"/>
        </a:xfrm>
      </p:grpSpPr>
      <p:sp>
        <p:nvSpPr>
          <p:cNvPr id="352" name="Google Shape;352;p23"/>
          <p:cNvSpPr txBox="1"/>
          <p:nvPr>
            <p:ph idx="4294967295" type="title"/>
          </p:nvPr>
        </p:nvSpPr>
        <p:spPr>
          <a:xfrm>
            <a:off x="914400" y="512064"/>
            <a:ext cx="7772400" cy="9144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A3"/>
              </a:buClr>
              <a:buSzPts val="3200"/>
              <a:buFont typeface="Consolas"/>
              <a:buNone/>
            </a:pPr>
            <a:r>
              <a:rPr b="1" i="0" lang="en-US" sz="3200" u="none" cap="none" strike="noStrike">
                <a:solidFill>
                  <a:srgbClr val="FFFFA3"/>
                </a:solidFill>
                <a:latin typeface="Consolas"/>
                <a:ea typeface="Consolas"/>
                <a:cs typeface="Consolas"/>
                <a:sym typeface="Consolas"/>
              </a:rPr>
              <a:t>Adherence to Diabetic Regimen</a:t>
            </a:r>
            <a:endParaRPr b="1" i="0" sz="3200" u="none" cap="none" strike="noStrike">
              <a:solidFill>
                <a:srgbClr val="FFFFA3"/>
              </a:solidFill>
              <a:latin typeface="Consolas"/>
              <a:ea typeface="Consolas"/>
              <a:cs typeface="Consolas"/>
              <a:sym typeface="Consolas"/>
            </a:endParaRPr>
          </a:p>
        </p:txBody>
      </p:sp>
      <p:sp>
        <p:nvSpPr>
          <p:cNvPr id="353" name="Google Shape;353;p23"/>
          <p:cNvSpPr txBox="1"/>
          <p:nvPr>
            <p:ph idx="1" type="body"/>
          </p:nvPr>
        </p:nvSpPr>
        <p:spPr>
          <a:xfrm>
            <a:off x="762000" y="2017712"/>
            <a:ext cx="8193087" cy="4114800"/>
          </a:xfrm>
          <a:prstGeom prst="rect">
            <a:avLst/>
          </a:prstGeom>
          <a:noFill/>
          <a:ln>
            <a:noFill/>
          </a:ln>
        </p:spPr>
        <p:txBody>
          <a:bodyPr anchorCtr="0" anchor="t" bIns="45700" lIns="91425" spcFirstLastPara="1" rIns="91425" wrap="square" tIns="45700">
            <a:noAutofit/>
          </a:bodyPr>
          <a:lstStyle/>
          <a:p>
            <a:pPr indent="-342899" lvl="0" marL="411162" marR="0" rtl="0" algn="l">
              <a:lnSpc>
                <a:spcPct val="100000"/>
              </a:lnSpc>
              <a:spcBef>
                <a:spcPts val="0"/>
              </a:spcBef>
              <a:spcAft>
                <a:spcPts val="0"/>
              </a:spcAft>
              <a:buClr>
                <a:srgbClr val="92406E"/>
              </a:buClr>
              <a:buSzPts val="2550"/>
              <a:buFont typeface="Noto Sans Symbols"/>
              <a:buChar char="🞕"/>
            </a:pPr>
            <a:r>
              <a:rPr b="0" i="0" lang="en-US" sz="3000" u="none">
                <a:solidFill>
                  <a:schemeClr val="lt1"/>
                </a:solidFill>
                <a:latin typeface="Corbel"/>
                <a:ea typeface="Corbel"/>
                <a:cs typeface="Corbel"/>
                <a:sym typeface="Corbel"/>
              </a:rPr>
              <a:t>80% of patients administer insulin in an unhygienic manner.</a:t>
            </a:r>
            <a:endParaRPr/>
          </a:p>
          <a:p>
            <a:pPr indent="-342899" lvl="0" marL="411162" marR="0" rtl="0" algn="l">
              <a:lnSpc>
                <a:spcPct val="100000"/>
              </a:lnSpc>
              <a:spcBef>
                <a:spcPts val="700"/>
              </a:spcBef>
              <a:spcAft>
                <a:spcPts val="0"/>
              </a:spcAft>
              <a:buClr>
                <a:srgbClr val="92406E"/>
              </a:buClr>
              <a:buSzPts val="2550"/>
              <a:buFont typeface="Noto Sans Symbols"/>
              <a:buChar char="🞕"/>
            </a:pPr>
            <a:r>
              <a:rPr b="0" i="0" lang="en-US" sz="3000" u="none">
                <a:solidFill>
                  <a:schemeClr val="lt1"/>
                </a:solidFill>
                <a:latin typeface="Corbel"/>
                <a:ea typeface="Corbel"/>
                <a:cs typeface="Corbel"/>
                <a:sym typeface="Corbel"/>
              </a:rPr>
              <a:t>58% administer the wrong dose of insulin.</a:t>
            </a:r>
            <a:endParaRPr/>
          </a:p>
          <a:p>
            <a:pPr indent="-342899" lvl="0" marL="411162" marR="0" rtl="0" algn="l">
              <a:lnSpc>
                <a:spcPct val="100000"/>
              </a:lnSpc>
              <a:spcBef>
                <a:spcPts val="700"/>
              </a:spcBef>
              <a:spcAft>
                <a:spcPts val="0"/>
              </a:spcAft>
              <a:buClr>
                <a:srgbClr val="92406E"/>
              </a:buClr>
              <a:buSzPts val="2550"/>
              <a:buFont typeface="Noto Sans Symbols"/>
              <a:buChar char="🞕"/>
            </a:pPr>
            <a:r>
              <a:rPr b="0" i="0" lang="en-US" sz="3000" u="none">
                <a:solidFill>
                  <a:schemeClr val="lt1"/>
                </a:solidFill>
                <a:latin typeface="Corbel"/>
                <a:ea typeface="Corbel"/>
                <a:cs typeface="Corbel"/>
                <a:sym typeface="Corbel"/>
              </a:rPr>
              <a:t>77% test or interpret the glucose levels incorrectly.</a:t>
            </a:r>
            <a:endParaRPr/>
          </a:p>
          <a:p>
            <a:pPr indent="-342899" lvl="0" marL="411162" marR="0" rtl="0" algn="l">
              <a:lnSpc>
                <a:spcPct val="100000"/>
              </a:lnSpc>
              <a:spcBef>
                <a:spcPts val="700"/>
              </a:spcBef>
              <a:spcAft>
                <a:spcPts val="0"/>
              </a:spcAft>
              <a:buClr>
                <a:srgbClr val="92406E"/>
              </a:buClr>
              <a:buSzPts val="2550"/>
              <a:buFont typeface="Noto Sans Symbols"/>
              <a:buChar char="🞕"/>
            </a:pPr>
            <a:r>
              <a:rPr b="0" i="0" lang="en-US" sz="3000" u="none">
                <a:solidFill>
                  <a:schemeClr val="lt1"/>
                </a:solidFill>
                <a:latin typeface="Corbel"/>
                <a:ea typeface="Corbel"/>
                <a:cs typeface="Corbel"/>
                <a:sym typeface="Corbel"/>
              </a:rPr>
              <a:t>75% don’t eat the prescribed foods.</a:t>
            </a:r>
            <a:endParaRPr/>
          </a:p>
          <a:p>
            <a:pPr indent="-342899" lvl="0" marL="411162" marR="0" rtl="0" algn="l">
              <a:lnSpc>
                <a:spcPct val="100000"/>
              </a:lnSpc>
              <a:spcBef>
                <a:spcPts val="700"/>
              </a:spcBef>
              <a:spcAft>
                <a:spcPts val="0"/>
              </a:spcAft>
              <a:buClr>
                <a:srgbClr val="92406E"/>
              </a:buClr>
              <a:buSzPts val="2550"/>
              <a:buFont typeface="Noto Sans Symbols"/>
              <a:buChar char="🞕"/>
            </a:pPr>
            <a:r>
              <a:rPr b="0" i="0" lang="en-US" sz="3000" u="none">
                <a:solidFill>
                  <a:schemeClr val="lt1"/>
                </a:solidFill>
                <a:latin typeface="Corbel"/>
                <a:ea typeface="Corbel"/>
                <a:cs typeface="Corbel"/>
                <a:sym typeface="Corbel"/>
              </a:rPr>
              <a:t>75% don’t eat with sufficient regularity.</a:t>
            </a:r>
            <a:endParaRPr/>
          </a:p>
          <a:p>
            <a:pPr indent="-180974" lvl="0" marL="411163" marR="0" rtl="0" algn="l">
              <a:spcBef>
                <a:spcPts val="700"/>
              </a:spcBef>
              <a:spcAft>
                <a:spcPts val="0"/>
              </a:spcAft>
              <a:buClr>
                <a:srgbClr val="92406E"/>
              </a:buClr>
              <a:buSzPts val="2550"/>
              <a:buFont typeface="Noto Sans Symbols"/>
              <a:buNone/>
            </a:pPr>
            <a:r>
              <a:t/>
            </a:r>
            <a:endParaRPr b="0" i="0" sz="3000" u="none">
              <a:solidFill>
                <a:schemeClr val="lt1"/>
              </a:solidFill>
              <a:latin typeface="Corbel"/>
              <a:ea typeface="Corbel"/>
              <a:cs typeface="Corbel"/>
              <a:sym typeface="Corbel"/>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8" name="Shape 358"/>
        <p:cNvGrpSpPr/>
        <p:nvPr/>
      </p:nvGrpSpPr>
      <p:grpSpPr>
        <a:xfrm>
          <a:off x="0" y="0"/>
          <a:ext cx="0" cy="0"/>
          <a:chOff x="0" y="0"/>
          <a:chExt cx="0" cy="0"/>
        </a:xfrm>
      </p:grpSpPr>
      <p:sp>
        <p:nvSpPr>
          <p:cNvPr id="359" name="Google Shape;359;p24"/>
          <p:cNvSpPr txBox="1"/>
          <p:nvPr>
            <p:ph idx="4294967295" type="title"/>
          </p:nvPr>
        </p:nvSpPr>
        <p:spPr>
          <a:xfrm>
            <a:off x="914400" y="512064"/>
            <a:ext cx="7772400" cy="9144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A3"/>
              </a:buClr>
              <a:buSzPts val="4000"/>
              <a:buFont typeface="Consolas"/>
              <a:buNone/>
            </a:pPr>
            <a:r>
              <a:rPr b="1" i="0" lang="en-US" sz="4000" u="none" cap="none" strike="noStrike">
                <a:solidFill>
                  <a:srgbClr val="FFFFA3"/>
                </a:solidFill>
                <a:latin typeface="Consolas"/>
                <a:ea typeface="Consolas"/>
                <a:cs typeface="Consolas"/>
                <a:sym typeface="Consolas"/>
              </a:rPr>
              <a:t>Psychosocial Factors</a:t>
            </a:r>
            <a:endParaRPr b="1" i="0" sz="4000" u="none" cap="none" strike="noStrike">
              <a:solidFill>
                <a:srgbClr val="FFFFA3"/>
              </a:solidFill>
              <a:latin typeface="Consolas"/>
              <a:ea typeface="Consolas"/>
              <a:cs typeface="Consolas"/>
              <a:sym typeface="Consolas"/>
            </a:endParaRPr>
          </a:p>
        </p:txBody>
      </p:sp>
      <p:sp>
        <p:nvSpPr>
          <p:cNvPr id="360" name="Google Shape;360;p24"/>
          <p:cNvSpPr txBox="1"/>
          <p:nvPr>
            <p:ph idx="1" type="body"/>
          </p:nvPr>
        </p:nvSpPr>
        <p:spPr>
          <a:xfrm>
            <a:off x="457200" y="1600200"/>
            <a:ext cx="8193087" cy="4114800"/>
          </a:xfrm>
          <a:prstGeom prst="rect">
            <a:avLst/>
          </a:prstGeom>
          <a:noFill/>
          <a:ln>
            <a:noFill/>
          </a:ln>
        </p:spPr>
        <p:txBody>
          <a:bodyPr anchorCtr="0" anchor="t" bIns="45700" lIns="91425" spcFirstLastPara="1" rIns="91425" wrap="square" tIns="45700">
            <a:noAutofit/>
          </a:bodyPr>
          <a:lstStyle/>
          <a:p>
            <a:pPr indent="-342899" lvl="0" marL="411162" marR="0" rtl="0" algn="l">
              <a:lnSpc>
                <a:spcPct val="100000"/>
              </a:lnSpc>
              <a:spcBef>
                <a:spcPts val="0"/>
              </a:spcBef>
              <a:spcAft>
                <a:spcPts val="0"/>
              </a:spcAft>
              <a:buClr>
                <a:srgbClr val="92406E"/>
              </a:buClr>
              <a:buSzPts val="2380"/>
              <a:buFont typeface="Noto Sans Symbols"/>
              <a:buChar char="🞕"/>
            </a:pPr>
            <a:r>
              <a:rPr b="0" i="0" lang="en-US" sz="2800" u="none">
                <a:solidFill>
                  <a:schemeClr val="lt1"/>
                </a:solidFill>
                <a:latin typeface="Corbel"/>
                <a:ea typeface="Corbel"/>
                <a:cs typeface="Corbel"/>
                <a:sym typeface="Corbel"/>
              </a:rPr>
              <a:t>Social support</a:t>
            </a:r>
            <a:endParaRPr/>
          </a:p>
          <a:p>
            <a:pPr indent="-285750" lvl="1" marL="739775" marR="0" rtl="0" algn="l">
              <a:lnSpc>
                <a:spcPct val="100000"/>
              </a:lnSpc>
              <a:spcBef>
                <a:spcPts val="480"/>
              </a:spcBef>
              <a:spcAft>
                <a:spcPts val="0"/>
              </a:spcAft>
              <a:buClr>
                <a:srgbClr val="D59FBD"/>
              </a:buClr>
              <a:buSzPts val="1920"/>
              <a:buFont typeface="Noto Sans Symbols"/>
              <a:buChar char="●"/>
            </a:pPr>
            <a:r>
              <a:rPr b="0" i="0" lang="en-US" sz="2400" u="none" cap="none" strike="noStrike">
                <a:solidFill>
                  <a:schemeClr val="lt1"/>
                </a:solidFill>
                <a:latin typeface="Corbel"/>
                <a:ea typeface="Corbel"/>
                <a:cs typeface="Corbel"/>
                <a:sym typeface="Corbel"/>
              </a:rPr>
              <a:t>Increases adherence</a:t>
            </a:r>
            <a:endParaRPr/>
          </a:p>
          <a:p>
            <a:pPr indent="-342899" lvl="0" marL="411162" marR="0" rtl="0" algn="l">
              <a:lnSpc>
                <a:spcPct val="100000"/>
              </a:lnSpc>
              <a:spcBef>
                <a:spcPts val="700"/>
              </a:spcBef>
              <a:spcAft>
                <a:spcPts val="0"/>
              </a:spcAft>
              <a:buClr>
                <a:srgbClr val="92406E"/>
              </a:buClr>
              <a:buSzPts val="2380"/>
              <a:buFont typeface="Noto Sans Symbols"/>
              <a:buChar char="🞕"/>
            </a:pPr>
            <a:r>
              <a:rPr b="0" i="0" lang="en-US" sz="2800" u="none">
                <a:solidFill>
                  <a:schemeClr val="lt1"/>
                </a:solidFill>
                <a:latin typeface="Corbel"/>
                <a:ea typeface="Corbel"/>
                <a:cs typeface="Corbel"/>
                <a:sym typeface="Corbel"/>
              </a:rPr>
              <a:t>Self-efficacy </a:t>
            </a:r>
            <a:endParaRPr/>
          </a:p>
          <a:p>
            <a:pPr indent="-285750" lvl="1" marL="739775" marR="0" rtl="0" algn="l">
              <a:lnSpc>
                <a:spcPct val="100000"/>
              </a:lnSpc>
              <a:spcBef>
                <a:spcPts val="480"/>
              </a:spcBef>
              <a:spcAft>
                <a:spcPts val="0"/>
              </a:spcAft>
              <a:buClr>
                <a:srgbClr val="D59FBD"/>
              </a:buClr>
              <a:buSzPts val="1920"/>
              <a:buFont typeface="Noto Sans Symbols"/>
              <a:buChar char="●"/>
            </a:pPr>
            <a:r>
              <a:rPr b="0" i="0" lang="en-US" sz="2400" u="none" cap="none" strike="noStrike">
                <a:solidFill>
                  <a:schemeClr val="lt1"/>
                </a:solidFill>
                <a:latin typeface="Corbel"/>
                <a:ea typeface="Corbel"/>
                <a:cs typeface="Corbel"/>
                <a:sym typeface="Corbel"/>
              </a:rPr>
              <a:t>Increases self-management and optimism</a:t>
            </a:r>
            <a:endParaRPr/>
          </a:p>
          <a:p>
            <a:pPr indent="-342899" lvl="0" marL="411162" marR="0" rtl="0" algn="l">
              <a:lnSpc>
                <a:spcPct val="100000"/>
              </a:lnSpc>
              <a:spcBef>
                <a:spcPts val="700"/>
              </a:spcBef>
              <a:spcAft>
                <a:spcPts val="0"/>
              </a:spcAft>
              <a:buClr>
                <a:srgbClr val="92406E"/>
              </a:buClr>
              <a:buSzPts val="2380"/>
              <a:buFont typeface="Noto Sans Symbols"/>
              <a:buChar char="🞕"/>
            </a:pPr>
            <a:r>
              <a:rPr b="0" i="0" lang="en-US" sz="2800" u="none">
                <a:solidFill>
                  <a:schemeClr val="lt1"/>
                </a:solidFill>
                <a:latin typeface="Corbel"/>
                <a:ea typeface="Corbel"/>
                <a:cs typeface="Corbel"/>
                <a:sym typeface="Corbel"/>
              </a:rPr>
              <a:t>Self-image</a:t>
            </a:r>
            <a:endParaRPr/>
          </a:p>
          <a:p>
            <a:pPr indent="-285750" lvl="1" marL="739775" marR="0" rtl="0" algn="l">
              <a:lnSpc>
                <a:spcPct val="100000"/>
              </a:lnSpc>
              <a:spcBef>
                <a:spcPts val="480"/>
              </a:spcBef>
              <a:spcAft>
                <a:spcPts val="0"/>
              </a:spcAft>
              <a:buClr>
                <a:srgbClr val="D59FBD"/>
              </a:buClr>
              <a:buSzPts val="1920"/>
              <a:buFont typeface="Noto Sans Symbols"/>
              <a:buChar char="●"/>
            </a:pPr>
            <a:r>
              <a:rPr b="0" i="0" lang="en-US" sz="2400" u="none" cap="none" strike="noStrike">
                <a:solidFill>
                  <a:schemeClr val="lt1"/>
                </a:solidFill>
                <a:latin typeface="Corbel"/>
                <a:ea typeface="Corbel"/>
                <a:cs typeface="Corbel"/>
                <a:sym typeface="Corbel"/>
              </a:rPr>
              <a:t>Adolescents</a:t>
            </a:r>
            <a:endParaRPr/>
          </a:p>
          <a:p>
            <a:pPr indent="-342899" lvl="0" marL="411162" marR="0" rtl="0" algn="l">
              <a:lnSpc>
                <a:spcPct val="100000"/>
              </a:lnSpc>
              <a:spcBef>
                <a:spcPts val="700"/>
              </a:spcBef>
              <a:spcAft>
                <a:spcPts val="0"/>
              </a:spcAft>
              <a:buClr>
                <a:srgbClr val="92406E"/>
              </a:buClr>
              <a:buSzPts val="2380"/>
              <a:buFont typeface="Noto Sans Symbols"/>
              <a:buChar char="🞕"/>
            </a:pPr>
            <a:r>
              <a:rPr b="0" i="0" lang="en-US" sz="2800" u="none">
                <a:solidFill>
                  <a:schemeClr val="lt1"/>
                </a:solidFill>
                <a:latin typeface="Corbel"/>
                <a:ea typeface="Corbel"/>
                <a:cs typeface="Corbel"/>
                <a:sym typeface="Corbel"/>
              </a:rPr>
              <a:t>Stress </a:t>
            </a:r>
            <a:endParaRPr/>
          </a:p>
          <a:p>
            <a:pPr indent="-285750" lvl="1" marL="739775" marR="0" rtl="0" algn="l">
              <a:lnSpc>
                <a:spcPct val="100000"/>
              </a:lnSpc>
              <a:spcBef>
                <a:spcPts val="480"/>
              </a:spcBef>
              <a:spcAft>
                <a:spcPts val="0"/>
              </a:spcAft>
              <a:buClr>
                <a:srgbClr val="D59FBD"/>
              </a:buClr>
              <a:buSzPts val="1920"/>
              <a:buFont typeface="Noto Sans Symbols"/>
              <a:buChar char="●"/>
            </a:pPr>
            <a:r>
              <a:rPr b="0" i="0" lang="en-US" sz="2400" u="none" cap="none" strike="noStrike">
                <a:solidFill>
                  <a:schemeClr val="lt1"/>
                </a:solidFill>
                <a:latin typeface="Corbel"/>
                <a:ea typeface="Corbel"/>
                <a:cs typeface="Corbel"/>
                <a:sym typeface="Corbel"/>
              </a:rPr>
              <a:t>Causes less insulin and more glucose production</a:t>
            </a:r>
            <a:endParaRPr/>
          </a:p>
        </p:txBody>
      </p:sp>
      <p:cxnSp>
        <p:nvCxnSpPr>
          <p:cNvPr id="361" name="Google Shape;361;p24"/>
          <p:cNvCxnSpPr/>
          <p:nvPr/>
        </p:nvCxnSpPr>
        <p:spPr>
          <a:xfrm rot="10800000">
            <a:off x="6477000" y="2133600"/>
            <a:ext cx="0" cy="304800"/>
          </a:xfrm>
          <a:prstGeom prst="straightConnector1">
            <a:avLst/>
          </a:prstGeom>
          <a:noFill/>
          <a:ln cap="flat" cmpd="sng" w="38100">
            <a:solidFill>
              <a:schemeClr val="hlink"/>
            </a:solidFill>
            <a:prstDash val="solid"/>
            <a:miter lim="800000"/>
            <a:headEnd len="med" w="med" type="none"/>
            <a:tailEnd len="med" w="med" type="triangle"/>
          </a:ln>
        </p:spPr>
      </p:cxn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5" name="Shape 365"/>
        <p:cNvGrpSpPr/>
        <p:nvPr/>
      </p:nvGrpSpPr>
      <p:grpSpPr>
        <a:xfrm>
          <a:off x="0" y="0"/>
          <a:ext cx="0" cy="0"/>
          <a:chOff x="0" y="0"/>
          <a:chExt cx="0" cy="0"/>
        </a:xfrm>
      </p:grpSpPr>
      <p:sp>
        <p:nvSpPr>
          <p:cNvPr id="366" name="Google Shape;366;p25"/>
          <p:cNvSpPr txBox="1"/>
          <p:nvPr>
            <p:ph idx="4294967295" type="title"/>
          </p:nvPr>
        </p:nvSpPr>
        <p:spPr>
          <a:xfrm>
            <a:off x="685800" y="457200"/>
            <a:ext cx="7772400" cy="685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A3"/>
              </a:buClr>
              <a:buSzPts val="4000"/>
              <a:buFont typeface="Consolas"/>
              <a:buNone/>
            </a:pPr>
            <a:r>
              <a:rPr b="1" i="0" lang="en-US" sz="4000" u="none" cap="none" strike="noStrike">
                <a:solidFill>
                  <a:srgbClr val="FFFFA3"/>
                </a:solidFill>
                <a:latin typeface="Consolas"/>
                <a:ea typeface="Consolas"/>
                <a:cs typeface="Consolas"/>
                <a:sym typeface="Consolas"/>
              </a:rPr>
              <a:t>Diabetes and </a:t>
            </a:r>
            <a:br>
              <a:rPr b="1" i="0" lang="en-US" sz="4000" u="none" cap="none" strike="noStrike">
                <a:solidFill>
                  <a:srgbClr val="FFFFA3"/>
                </a:solidFill>
                <a:latin typeface="Consolas"/>
                <a:ea typeface="Consolas"/>
                <a:cs typeface="Consolas"/>
                <a:sym typeface="Consolas"/>
              </a:rPr>
            </a:br>
            <a:r>
              <a:rPr b="1" i="0" lang="en-US" sz="4000" u="none" cap="none" strike="noStrike">
                <a:solidFill>
                  <a:srgbClr val="FFFFA3"/>
                </a:solidFill>
                <a:latin typeface="Consolas"/>
                <a:ea typeface="Consolas"/>
                <a:cs typeface="Consolas"/>
                <a:sym typeface="Consolas"/>
              </a:rPr>
              <a:t>Adolescence </a:t>
            </a:r>
            <a:endParaRPr b="1" i="0" sz="4000" u="none" cap="none" strike="noStrike">
              <a:solidFill>
                <a:srgbClr val="FFFFA3"/>
              </a:solidFill>
              <a:latin typeface="Consolas"/>
              <a:ea typeface="Consolas"/>
              <a:cs typeface="Consolas"/>
              <a:sym typeface="Consolas"/>
            </a:endParaRPr>
          </a:p>
        </p:txBody>
      </p:sp>
      <p:sp>
        <p:nvSpPr>
          <p:cNvPr id="367" name="Google Shape;367;p25"/>
          <p:cNvSpPr txBox="1"/>
          <p:nvPr>
            <p:ph idx="1" type="body"/>
          </p:nvPr>
        </p:nvSpPr>
        <p:spPr>
          <a:xfrm>
            <a:off x="457200" y="1981200"/>
            <a:ext cx="4038600" cy="4525962"/>
          </a:xfrm>
          <a:prstGeom prst="rect">
            <a:avLst/>
          </a:prstGeom>
          <a:noFill/>
          <a:ln>
            <a:noFill/>
          </a:ln>
        </p:spPr>
        <p:txBody>
          <a:bodyPr anchorCtr="0" anchor="t" bIns="45700" lIns="91425" spcFirstLastPara="1" rIns="91425" wrap="square" tIns="45700">
            <a:noAutofit/>
          </a:bodyPr>
          <a:lstStyle/>
          <a:p>
            <a:pPr indent="-342899" lvl="0" marL="411162" marR="0" rtl="0" algn="l">
              <a:lnSpc>
                <a:spcPct val="100000"/>
              </a:lnSpc>
              <a:spcBef>
                <a:spcPts val="0"/>
              </a:spcBef>
              <a:spcAft>
                <a:spcPts val="0"/>
              </a:spcAft>
              <a:buClr>
                <a:srgbClr val="92406E"/>
              </a:buClr>
              <a:buSzPts val="2380"/>
              <a:buFont typeface="Noto Sans Symbols"/>
              <a:buChar char="🞕"/>
            </a:pPr>
            <a:r>
              <a:rPr b="0" i="0" lang="en-US" sz="2800" u="none">
                <a:solidFill>
                  <a:schemeClr val="lt1"/>
                </a:solidFill>
                <a:latin typeface="Corbel"/>
                <a:ea typeface="Corbel"/>
                <a:cs typeface="Corbel"/>
                <a:sym typeface="Corbel"/>
              </a:rPr>
              <a:t>Adherence reduced, poorer metabolic control, and greater  distress relative to diabetes</a:t>
            </a:r>
            <a:endParaRPr/>
          </a:p>
          <a:p>
            <a:pPr indent="-342899" lvl="0" marL="411162" marR="0" rtl="0" algn="l">
              <a:lnSpc>
                <a:spcPct val="100000"/>
              </a:lnSpc>
              <a:spcBef>
                <a:spcPts val="700"/>
              </a:spcBef>
              <a:spcAft>
                <a:spcPts val="0"/>
              </a:spcAft>
              <a:buClr>
                <a:srgbClr val="92406E"/>
              </a:buClr>
              <a:buSzPts val="2380"/>
              <a:buFont typeface="Noto Sans Symbols"/>
              <a:buChar char="🞕"/>
            </a:pPr>
            <a:r>
              <a:rPr b="0" i="0" lang="en-US" sz="2800" u="none">
                <a:solidFill>
                  <a:schemeClr val="lt1"/>
                </a:solidFill>
                <a:latin typeface="Corbel"/>
                <a:ea typeface="Corbel"/>
                <a:cs typeface="Corbel"/>
                <a:sym typeface="Corbel"/>
              </a:rPr>
              <a:t>Benefit Finding – Identifying positive outcomes in the face of adversity (Tran, et al. 2011)</a:t>
            </a:r>
            <a:endParaRPr/>
          </a:p>
        </p:txBody>
      </p:sp>
      <p:pic>
        <p:nvPicPr>
          <p:cNvPr id="368" name="Google Shape;368;p25"/>
          <p:cNvPicPr preferRelativeResize="0"/>
          <p:nvPr>
            <p:ph idx="2" type="body"/>
          </p:nvPr>
        </p:nvPicPr>
        <p:blipFill rotWithShape="1">
          <a:blip r:embed="rId3">
            <a:alphaModFix/>
          </a:blip>
          <a:srcRect b="0" l="0" r="0" t="0"/>
          <a:stretch/>
        </p:blipFill>
        <p:spPr>
          <a:xfrm>
            <a:off x="4953000" y="457200"/>
            <a:ext cx="3776662" cy="3108325"/>
          </a:xfrm>
          <a:prstGeom prst="rect">
            <a:avLst/>
          </a:prstGeom>
          <a:noFill/>
          <a:ln>
            <a:noFill/>
          </a:ln>
        </p:spPr>
      </p:pic>
      <p:pic>
        <p:nvPicPr>
          <p:cNvPr id="369" name="Google Shape;369;p25"/>
          <p:cNvPicPr preferRelativeResize="0"/>
          <p:nvPr/>
        </p:nvPicPr>
        <p:blipFill rotWithShape="1">
          <a:blip r:embed="rId4">
            <a:alphaModFix/>
          </a:blip>
          <a:srcRect b="0" l="0" r="0" t="0"/>
          <a:stretch/>
        </p:blipFill>
        <p:spPr>
          <a:xfrm>
            <a:off x="4953000" y="3505200"/>
            <a:ext cx="3810000" cy="289560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3" name="Shape 373"/>
        <p:cNvGrpSpPr/>
        <p:nvPr/>
      </p:nvGrpSpPr>
      <p:grpSpPr>
        <a:xfrm>
          <a:off x="0" y="0"/>
          <a:ext cx="0" cy="0"/>
          <a:chOff x="0" y="0"/>
          <a:chExt cx="0" cy="0"/>
        </a:xfrm>
      </p:grpSpPr>
      <p:sp>
        <p:nvSpPr>
          <p:cNvPr id="374" name="Google Shape;374;p26"/>
          <p:cNvSpPr txBox="1"/>
          <p:nvPr>
            <p:ph idx="4294967295" type="title"/>
          </p:nvPr>
        </p:nvSpPr>
        <p:spPr>
          <a:xfrm>
            <a:off x="457200" y="512064"/>
            <a:ext cx="8229600" cy="9144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A3"/>
              </a:buClr>
              <a:buSzPts val="4000"/>
              <a:buFont typeface="Consolas"/>
              <a:buNone/>
            </a:pPr>
            <a:r>
              <a:rPr b="1" i="0" lang="en-US" sz="4000" u="none" cap="none" strike="noStrike">
                <a:solidFill>
                  <a:srgbClr val="FFFFA3"/>
                </a:solidFill>
                <a:latin typeface="Consolas"/>
                <a:ea typeface="Consolas"/>
                <a:cs typeface="Consolas"/>
                <a:sym typeface="Consolas"/>
              </a:rPr>
              <a:t>The Role of Health worker</a:t>
            </a:r>
            <a:endParaRPr/>
          </a:p>
        </p:txBody>
      </p:sp>
      <p:sp>
        <p:nvSpPr>
          <p:cNvPr id="375" name="Google Shape;375;p26"/>
          <p:cNvSpPr txBox="1"/>
          <p:nvPr>
            <p:ph idx="1" type="body"/>
          </p:nvPr>
        </p:nvSpPr>
        <p:spPr>
          <a:xfrm>
            <a:off x="465137" y="1770062"/>
            <a:ext cx="4038600" cy="4525962"/>
          </a:xfrm>
          <a:prstGeom prst="rect">
            <a:avLst/>
          </a:prstGeom>
          <a:noFill/>
          <a:ln>
            <a:noFill/>
          </a:ln>
        </p:spPr>
        <p:txBody>
          <a:bodyPr anchorCtr="0" anchor="t" bIns="45700" lIns="91425" spcFirstLastPara="1" rIns="91425" wrap="square" tIns="45700">
            <a:noAutofit/>
          </a:bodyPr>
          <a:lstStyle/>
          <a:p>
            <a:pPr indent="-342899" lvl="0" marL="411162" marR="0" rtl="0" algn="l">
              <a:lnSpc>
                <a:spcPct val="100000"/>
              </a:lnSpc>
              <a:spcBef>
                <a:spcPts val="0"/>
              </a:spcBef>
              <a:spcAft>
                <a:spcPts val="0"/>
              </a:spcAft>
              <a:buClr>
                <a:srgbClr val="92406E"/>
              </a:buClr>
              <a:buSzPts val="2380"/>
              <a:buFont typeface="Noto Sans Symbols"/>
              <a:buChar char="🞕"/>
            </a:pPr>
            <a:r>
              <a:rPr b="0" i="0" lang="en-US" sz="2800" u="none">
                <a:solidFill>
                  <a:schemeClr val="lt1"/>
                </a:solidFill>
                <a:latin typeface="Corbel"/>
                <a:ea typeface="Corbel"/>
                <a:cs typeface="Corbel"/>
                <a:sym typeface="Corbel"/>
              </a:rPr>
              <a:t>Research</a:t>
            </a:r>
            <a:endParaRPr/>
          </a:p>
          <a:p>
            <a:pPr indent="-285750" lvl="1" marL="739775" marR="0" rtl="0" algn="l">
              <a:lnSpc>
                <a:spcPct val="100000"/>
              </a:lnSpc>
              <a:spcBef>
                <a:spcPts val="480"/>
              </a:spcBef>
              <a:spcAft>
                <a:spcPts val="0"/>
              </a:spcAft>
              <a:buClr>
                <a:srgbClr val="D59FBD"/>
              </a:buClr>
              <a:buSzPts val="1920"/>
              <a:buFont typeface="Noto Sans Symbols"/>
              <a:buChar char="●"/>
            </a:pPr>
            <a:r>
              <a:rPr b="0" i="0" lang="en-US" sz="2400" u="none" cap="none" strike="noStrike">
                <a:solidFill>
                  <a:schemeClr val="lt1"/>
                </a:solidFill>
                <a:latin typeface="Corbel"/>
                <a:ea typeface="Corbel"/>
                <a:cs typeface="Corbel"/>
                <a:sym typeface="Corbel"/>
              </a:rPr>
              <a:t>Illness conceptualization</a:t>
            </a:r>
            <a:endParaRPr/>
          </a:p>
          <a:p>
            <a:pPr indent="-285750" lvl="1" marL="739775" marR="0" rtl="0" algn="l">
              <a:lnSpc>
                <a:spcPct val="100000"/>
              </a:lnSpc>
              <a:spcBef>
                <a:spcPts val="480"/>
              </a:spcBef>
              <a:spcAft>
                <a:spcPts val="0"/>
              </a:spcAft>
              <a:buClr>
                <a:srgbClr val="D59FBD"/>
              </a:buClr>
              <a:buSzPts val="1920"/>
              <a:buFont typeface="Noto Sans Symbols"/>
              <a:buChar char="●"/>
            </a:pPr>
            <a:r>
              <a:rPr b="0" i="0" lang="en-US" sz="2400" u="none" cap="none" strike="noStrike">
                <a:solidFill>
                  <a:schemeClr val="lt1"/>
                </a:solidFill>
                <a:latin typeface="Corbel"/>
                <a:ea typeface="Corbel"/>
                <a:cs typeface="Corbel"/>
                <a:sym typeface="Corbel"/>
              </a:rPr>
              <a:t>Adherence</a:t>
            </a:r>
            <a:endParaRPr/>
          </a:p>
          <a:p>
            <a:pPr indent="-285750" lvl="1" marL="739775" marR="0" rtl="0" algn="l">
              <a:lnSpc>
                <a:spcPct val="100000"/>
              </a:lnSpc>
              <a:spcBef>
                <a:spcPts val="480"/>
              </a:spcBef>
              <a:spcAft>
                <a:spcPts val="0"/>
              </a:spcAft>
              <a:buClr>
                <a:srgbClr val="D59FBD"/>
              </a:buClr>
              <a:buSzPts val="1920"/>
              <a:buFont typeface="Noto Sans Symbols"/>
              <a:buChar char="●"/>
            </a:pPr>
            <a:r>
              <a:rPr b="0" i="0" lang="en-US" sz="2400" u="none" cap="none" strike="noStrike">
                <a:solidFill>
                  <a:schemeClr val="lt1"/>
                </a:solidFill>
                <a:latin typeface="Corbel"/>
                <a:ea typeface="Corbel"/>
                <a:cs typeface="Corbel"/>
                <a:sym typeface="Corbel"/>
              </a:rPr>
              <a:t>Family dynamics</a:t>
            </a:r>
            <a:endParaRPr/>
          </a:p>
        </p:txBody>
      </p:sp>
      <p:sp>
        <p:nvSpPr>
          <p:cNvPr id="376" name="Google Shape;376;p26"/>
          <p:cNvSpPr txBox="1"/>
          <p:nvPr>
            <p:ph idx="2" type="body"/>
          </p:nvPr>
        </p:nvSpPr>
        <p:spPr>
          <a:xfrm>
            <a:off x="4656137" y="1770062"/>
            <a:ext cx="4038600" cy="4525962"/>
          </a:xfrm>
          <a:prstGeom prst="rect">
            <a:avLst/>
          </a:prstGeom>
          <a:noFill/>
          <a:ln>
            <a:noFill/>
          </a:ln>
        </p:spPr>
        <p:txBody>
          <a:bodyPr anchorCtr="0" anchor="t" bIns="45700" lIns="91425" spcFirstLastPara="1" rIns="91425" wrap="square" tIns="45700">
            <a:noAutofit/>
          </a:bodyPr>
          <a:lstStyle/>
          <a:p>
            <a:pPr indent="-342899" lvl="0" marL="411162" marR="0" rtl="0" algn="l">
              <a:lnSpc>
                <a:spcPct val="100000"/>
              </a:lnSpc>
              <a:spcBef>
                <a:spcPts val="0"/>
              </a:spcBef>
              <a:spcAft>
                <a:spcPts val="0"/>
              </a:spcAft>
              <a:buClr>
                <a:srgbClr val="92406E"/>
              </a:buClr>
              <a:buSzPts val="2380"/>
              <a:buFont typeface="Noto Sans Symbols"/>
              <a:buChar char="🞕"/>
            </a:pPr>
            <a:r>
              <a:rPr b="0" i="0" lang="en-US" sz="2800" u="none">
                <a:solidFill>
                  <a:schemeClr val="lt1"/>
                </a:solidFill>
                <a:latin typeface="Corbel"/>
                <a:ea typeface="Corbel"/>
                <a:cs typeface="Corbel"/>
                <a:sym typeface="Corbel"/>
              </a:rPr>
              <a:t>Intervention</a:t>
            </a:r>
            <a:endParaRPr/>
          </a:p>
          <a:p>
            <a:pPr indent="-285750" lvl="1" marL="739775" marR="0" rtl="0" algn="l">
              <a:lnSpc>
                <a:spcPct val="100000"/>
              </a:lnSpc>
              <a:spcBef>
                <a:spcPts val="480"/>
              </a:spcBef>
              <a:spcAft>
                <a:spcPts val="0"/>
              </a:spcAft>
              <a:buClr>
                <a:srgbClr val="D59FBD"/>
              </a:buClr>
              <a:buSzPts val="1920"/>
              <a:buFont typeface="Noto Sans Symbols"/>
              <a:buChar char="●"/>
            </a:pPr>
            <a:r>
              <a:rPr b="0" i="0" lang="en-US" sz="2400" u="none" cap="none" strike="noStrike">
                <a:solidFill>
                  <a:schemeClr val="lt1"/>
                </a:solidFill>
                <a:latin typeface="Corbel"/>
                <a:ea typeface="Corbel"/>
                <a:cs typeface="Corbel"/>
                <a:sym typeface="Corbel"/>
              </a:rPr>
              <a:t>Increases adherence</a:t>
            </a:r>
            <a:endParaRPr/>
          </a:p>
          <a:p>
            <a:pPr indent="-285750" lvl="1" marL="739775" marR="0" rtl="0" algn="l">
              <a:lnSpc>
                <a:spcPct val="100000"/>
              </a:lnSpc>
              <a:spcBef>
                <a:spcPts val="480"/>
              </a:spcBef>
              <a:spcAft>
                <a:spcPts val="0"/>
              </a:spcAft>
              <a:buClr>
                <a:srgbClr val="D59FBD"/>
              </a:buClr>
              <a:buSzPts val="1920"/>
              <a:buFont typeface="Noto Sans Symbols"/>
              <a:buChar char="●"/>
            </a:pPr>
            <a:r>
              <a:rPr b="0" i="0" lang="en-US" sz="2400" u="none" cap="none" strike="noStrike">
                <a:solidFill>
                  <a:schemeClr val="lt1"/>
                </a:solidFill>
                <a:latin typeface="Corbel"/>
                <a:ea typeface="Corbel"/>
                <a:cs typeface="Corbel"/>
                <a:sym typeface="Corbel"/>
              </a:rPr>
              <a:t>Stress management</a:t>
            </a:r>
            <a:endParaRPr/>
          </a:p>
          <a:p>
            <a:pPr indent="-285750" lvl="1" marL="739775" marR="0" rtl="0" algn="l">
              <a:lnSpc>
                <a:spcPct val="100000"/>
              </a:lnSpc>
              <a:spcBef>
                <a:spcPts val="480"/>
              </a:spcBef>
              <a:spcAft>
                <a:spcPts val="0"/>
              </a:spcAft>
              <a:buClr>
                <a:srgbClr val="D59FBD"/>
              </a:buClr>
              <a:buSzPts val="1920"/>
              <a:buFont typeface="Noto Sans Symbols"/>
              <a:buChar char="●"/>
            </a:pPr>
            <a:r>
              <a:rPr b="0" i="0" lang="en-US" sz="2400" u="none" cap="none" strike="noStrike">
                <a:solidFill>
                  <a:schemeClr val="lt1"/>
                </a:solidFill>
                <a:latin typeface="Corbel"/>
                <a:ea typeface="Corbel"/>
                <a:cs typeface="Corbel"/>
                <a:sym typeface="Corbel"/>
              </a:rPr>
              <a:t>Support work</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1" name="Shape 381"/>
        <p:cNvGrpSpPr/>
        <p:nvPr/>
      </p:nvGrpSpPr>
      <p:grpSpPr>
        <a:xfrm>
          <a:off x="0" y="0"/>
          <a:ext cx="0" cy="0"/>
          <a:chOff x="0" y="0"/>
          <a:chExt cx="0" cy="0"/>
        </a:xfrm>
      </p:grpSpPr>
      <p:sp>
        <p:nvSpPr>
          <p:cNvPr id="382" name="Google Shape;382;p27"/>
          <p:cNvSpPr txBox="1"/>
          <p:nvPr>
            <p:ph idx="4294967295" type="title"/>
          </p:nvPr>
        </p:nvSpPr>
        <p:spPr>
          <a:xfrm>
            <a:off x="685800" y="457200"/>
            <a:ext cx="7772400" cy="6858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A3"/>
              </a:buClr>
              <a:buSzPts val="4000"/>
              <a:buFont typeface="Consolas"/>
              <a:buNone/>
            </a:pPr>
            <a:r>
              <a:rPr b="1" i="0" lang="en-US" sz="4000" u="none" cap="none" strike="noStrike">
                <a:solidFill>
                  <a:srgbClr val="FFFFA3"/>
                </a:solidFill>
                <a:latin typeface="Consolas"/>
                <a:ea typeface="Consolas"/>
                <a:cs typeface="Consolas"/>
                <a:sym typeface="Consolas"/>
              </a:rPr>
              <a:t>HIV/AIDS</a:t>
            </a:r>
            <a:endParaRPr b="1" i="0" sz="4000" u="none" cap="none" strike="noStrike">
              <a:solidFill>
                <a:srgbClr val="FFFFA3"/>
              </a:solidFill>
              <a:latin typeface="Consolas"/>
              <a:ea typeface="Consolas"/>
              <a:cs typeface="Consolas"/>
              <a:sym typeface="Consolas"/>
            </a:endParaRPr>
          </a:p>
        </p:txBody>
      </p:sp>
      <p:sp>
        <p:nvSpPr>
          <p:cNvPr id="383" name="Google Shape;383;p27"/>
          <p:cNvSpPr txBox="1"/>
          <p:nvPr>
            <p:ph idx="1" type="body"/>
          </p:nvPr>
        </p:nvSpPr>
        <p:spPr>
          <a:xfrm>
            <a:off x="685800" y="1219200"/>
            <a:ext cx="7772400" cy="4724400"/>
          </a:xfrm>
          <a:prstGeom prst="rect">
            <a:avLst/>
          </a:prstGeom>
          <a:noFill/>
          <a:ln>
            <a:noFill/>
          </a:ln>
        </p:spPr>
        <p:txBody>
          <a:bodyPr anchorCtr="0" anchor="t" bIns="45700" lIns="91425" spcFirstLastPara="1" rIns="91425" wrap="square" tIns="45700">
            <a:noAutofit/>
          </a:bodyPr>
          <a:lstStyle/>
          <a:p>
            <a:pPr indent="-342899" lvl="0" marL="411162" marR="0" rtl="0" algn="l">
              <a:lnSpc>
                <a:spcPct val="100000"/>
              </a:lnSpc>
              <a:spcBef>
                <a:spcPts val="0"/>
              </a:spcBef>
              <a:spcAft>
                <a:spcPts val="0"/>
              </a:spcAft>
              <a:buClr>
                <a:srgbClr val="92406E"/>
              </a:buClr>
              <a:buSzPts val="2380"/>
              <a:buFont typeface="Noto Sans Symbols"/>
              <a:buChar char="🞕"/>
            </a:pPr>
            <a:r>
              <a:rPr b="0" i="0" lang="en-US" sz="2800" u="none">
                <a:solidFill>
                  <a:schemeClr val="lt1"/>
                </a:solidFill>
                <a:latin typeface="Corbel"/>
                <a:ea typeface="Corbel"/>
                <a:cs typeface="Corbel"/>
                <a:sym typeface="Corbel"/>
              </a:rPr>
              <a:t>HIV is a virus (a retrovirus)</a:t>
            </a:r>
            <a:endParaRPr/>
          </a:p>
          <a:p>
            <a:pPr indent="-285750" lvl="1" marL="739775" marR="0" rtl="0" algn="l">
              <a:lnSpc>
                <a:spcPct val="100000"/>
              </a:lnSpc>
              <a:spcBef>
                <a:spcPts val="480"/>
              </a:spcBef>
              <a:spcAft>
                <a:spcPts val="0"/>
              </a:spcAft>
              <a:buClr>
                <a:srgbClr val="D59FBD"/>
              </a:buClr>
              <a:buSzPts val="1920"/>
              <a:buFont typeface="Noto Sans Symbols"/>
              <a:buChar char="●"/>
            </a:pPr>
            <a:r>
              <a:rPr b="0" i="0" lang="en-US" sz="2400" u="none" cap="none" strike="noStrike">
                <a:solidFill>
                  <a:schemeClr val="lt1"/>
                </a:solidFill>
                <a:latin typeface="Corbel"/>
                <a:ea typeface="Corbel"/>
                <a:cs typeface="Corbel"/>
                <a:sym typeface="Corbel"/>
              </a:rPr>
              <a:t>HIV-1 – Primarily in US</a:t>
            </a:r>
            <a:endParaRPr/>
          </a:p>
          <a:p>
            <a:pPr indent="-285750" lvl="1" marL="739775" marR="0" rtl="0" algn="l">
              <a:lnSpc>
                <a:spcPct val="100000"/>
              </a:lnSpc>
              <a:spcBef>
                <a:spcPts val="480"/>
              </a:spcBef>
              <a:spcAft>
                <a:spcPts val="0"/>
              </a:spcAft>
              <a:buClr>
                <a:srgbClr val="D59FBD"/>
              </a:buClr>
              <a:buSzPts val="1920"/>
              <a:buFont typeface="Noto Sans Symbols"/>
              <a:buChar char="●"/>
            </a:pPr>
            <a:r>
              <a:rPr b="0" i="0" lang="en-US" sz="2400" u="none" cap="none" strike="noStrike">
                <a:solidFill>
                  <a:schemeClr val="lt1"/>
                </a:solidFill>
                <a:latin typeface="Corbel"/>
                <a:ea typeface="Corbel"/>
                <a:cs typeface="Corbel"/>
                <a:sym typeface="Corbel"/>
              </a:rPr>
              <a:t>HIV-2 – Primarily in Africa &amp; Asia</a:t>
            </a:r>
            <a:endParaRPr/>
          </a:p>
          <a:p>
            <a:pPr indent="-342899" lvl="0" marL="411162" marR="0" rtl="0" algn="l">
              <a:lnSpc>
                <a:spcPct val="100000"/>
              </a:lnSpc>
              <a:spcBef>
                <a:spcPts val="700"/>
              </a:spcBef>
              <a:spcAft>
                <a:spcPts val="0"/>
              </a:spcAft>
              <a:buClr>
                <a:srgbClr val="92406E"/>
              </a:buClr>
              <a:buSzPts val="2380"/>
              <a:buFont typeface="Noto Sans Symbols"/>
              <a:buChar char="🞕"/>
            </a:pPr>
            <a:r>
              <a:rPr b="0" i="0" lang="en-US" sz="2800" u="none">
                <a:solidFill>
                  <a:schemeClr val="lt1"/>
                </a:solidFill>
                <a:latin typeface="Corbel"/>
                <a:ea typeface="Corbel"/>
                <a:cs typeface="Corbel"/>
                <a:sym typeface="Corbel"/>
              </a:rPr>
              <a:t>AIDS is a disease</a:t>
            </a:r>
            <a:endParaRPr/>
          </a:p>
          <a:p>
            <a:pPr indent="-285750" lvl="1" marL="739775" marR="0" rtl="0" algn="l">
              <a:lnSpc>
                <a:spcPct val="100000"/>
              </a:lnSpc>
              <a:spcBef>
                <a:spcPts val="480"/>
              </a:spcBef>
              <a:spcAft>
                <a:spcPts val="0"/>
              </a:spcAft>
              <a:buClr>
                <a:srgbClr val="D59FBD"/>
              </a:buClr>
              <a:buSzPts val="1920"/>
              <a:buFont typeface="Noto Sans Symbols"/>
              <a:buChar char="●"/>
            </a:pPr>
            <a:r>
              <a:rPr b="0" i="0" lang="en-US" sz="2400" u="none" cap="none" strike="noStrike">
                <a:solidFill>
                  <a:schemeClr val="lt1"/>
                </a:solidFill>
                <a:latin typeface="Corbel"/>
                <a:ea typeface="Corbel"/>
                <a:cs typeface="Corbel"/>
                <a:sym typeface="Corbel"/>
              </a:rPr>
              <a:t>Virus attacks immune system</a:t>
            </a:r>
            <a:endParaRPr/>
          </a:p>
          <a:p>
            <a:pPr indent="-285750" lvl="1" marL="739775" marR="0" rtl="0" algn="l">
              <a:lnSpc>
                <a:spcPct val="100000"/>
              </a:lnSpc>
              <a:spcBef>
                <a:spcPts val="480"/>
              </a:spcBef>
              <a:spcAft>
                <a:spcPts val="0"/>
              </a:spcAft>
              <a:buClr>
                <a:srgbClr val="D59FBD"/>
              </a:buClr>
              <a:buSzPts val="1920"/>
              <a:buFont typeface="Noto Sans Symbols"/>
              <a:buChar char="●"/>
            </a:pPr>
            <a:r>
              <a:rPr b="0" i="0" lang="en-US" sz="2400" u="none" cap="none" strike="noStrike">
                <a:solidFill>
                  <a:schemeClr val="lt1"/>
                </a:solidFill>
                <a:latin typeface="Corbel"/>
                <a:ea typeface="Corbel"/>
                <a:cs typeface="Corbel"/>
                <a:sym typeface="Corbel"/>
              </a:rPr>
              <a:t>Utilizes  CD4 T-cell to reproduce its genome</a:t>
            </a:r>
            <a:endParaRPr/>
          </a:p>
          <a:p>
            <a:pPr indent="-285750" lvl="1" marL="739775" marR="0" rtl="0" algn="l">
              <a:lnSpc>
                <a:spcPct val="100000"/>
              </a:lnSpc>
              <a:spcBef>
                <a:spcPts val="480"/>
              </a:spcBef>
              <a:spcAft>
                <a:spcPts val="0"/>
              </a:spcAft>
              <a:buClr>
                <a:srgbClr val="D59FBD"/>
              </a:buClr>
              <a:buSzPts val="1920"/>
              <a:buFont typeface="Noto Sans Symbols"/>
              <a:buChar char="●"/>
            </a:pPr>
            <a:r>
              <a:rPr b="0" i="0" lang="en-US" sz="2400" u="none" cap="none" strike="noStrike">
                <a:solidFill>
                  <a:schemeClr val="lt1"/>
                </a:solidFill>
                <a:latin typeface="Corbel"/>
                <a:ea typeface="Corbel"/>
                <a:cs typeface="Corbel"/>
                <a:sym typeface="Corbel"/>
              </a:rPr>
              <a:t>T-cells die leading to increased vulnerability to rare opportunistic diseases</a:t>
            </a:r>
            <a:endParaRPr/>
          </a:p>
          <a:p>
            <a:pPr indent="-285750" lvl="1" marL="739775" marR="0" rtl="0" algn="l">
              <a:lnSpc>
                <a:spcPct val="100000"/>
              </a:lnSpc>
              <a:spcBef>
                <a:spcPts val="480"/>
              </a:spcBef>
              <a:spcAft>
                <a:spcPts val="0"/>
              </a:spcAft>
              <a:buClr>
                <a:srgbClr val="D59FBD"/>
              </a:buClr>
              <a:buSzPts val="1920"/>
              <a:buFont typeface="Noto Sans Symbols"/>
              <a:buChar char="●"/>
            </a:pPr>
            <a:r>
              <a:rPr b="0" i="0" lang="en-US" sz="2400" u="none" cap="none" strike="noStrike">
                <a:solidFill>
                  <a:schemeClr val="lt1"/>
                </a:solidFill>
                <a:latin typeface="Corbel"/>
                <a:ea typeface="Corbel"/>
                <a:cs typeface="Corbel"/>
                <a:sym typeface="Corbel"/>
              </a:rPr>
              <a:t>Complications and death result from these diseases</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7" name="Shape 387"/>
        <p:cNvGrpSpPr/>
        <p:nvPr/>
      </p:nvGrpSpPr>
      <p:grpSpPr>
        <a:xfrm>
          <a:off x="0" y="0"/>
          <a:ext cx="0" cy="0"/>
          <a:chOff x="0" y="0"/>
          <a:chExt cx="0" cy="0"/>
        </a:xfrm>
      </p:grpSpPr>
      <p:sp>
        <p:nvSpPr>
          <p:cNvPr id="388" name="Google Shape;388;p28"/>
          <p:cNvSpPr txBox="1"/>
          <p:nvPr>
            <p:ph idx="4294967295" type="title"/>
          </p:nvPr>
        </p:nvSpPr>
        <p:spPr>
          <a:xfrm>
            <a:off x="685800" y="609600"/>
            <a:ext cx="7772400" cy="6096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A3"/>
              </a:buClr>
              <a:buSzPts val="3200"/>
              <a:buFont typeface="Consolas"/>
              <a:buNone/>
            </a:pPr>
            <a:r>
              <a:rPr b="1" i="0" lang="en-US" sz="3200" u="none" cap="none" strike="noStrike">
                <a:solidFill>
                  <a:srgbClr val="FFFFA3"/>
                </a:solidFill>
                <a:latin typeface="Consolas"/>
                <a:ea typeface="Consolas"/>
                <a:cs typeface="Consolas"/>
                <a:sym typeface="Consolas"/>
              </a:rPr>
              <a:t>Gender, Ethnicity and Risk Type</a:t>
            </a:r>
            <a:endParaRPr/>
          </a:p>
        </p:txBody>
      </p:sp>
      <p:pic>
        <p:nvPicPr>
          <p:cNvPr id="389" name="Google Shape;389;p28"/>
          <p:cNvPicPr preferRelativeResize="0"/>
          <p:nvPr>
            <p:ph idx="1" type="body"/>
          </p:nvPr>
        </p:nvPicPr>
        <p:blipFill rotWithShape="1">
          <a:blip r:embed="rId3">
            <a:alphaModFix/>
          </a:blip>
          <a:srcRect b="0" l="0" r="0" t="0"/>
          <a:stretch/>
        </p:blipFill>
        <p:spPr>
          <a:xfrm>
            <a:off x="381000" y="1295400"/>
            <a:ext cx="8305800" cy="5105400"/>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4" name="Shape 394"/>
        <p:cNvGrpSpPr/>
        <p:nvPr/>
      </p:nvGrpSpPr>
      <p:grpSpPr>
        <a:xfrm>
          <a:off x="0" y="0"/>
          <a:ext cx="0" cy="0"/>
          <a:chOff x="0" y="0"/>
          <a:chExt cx="0" cy="0"/>
        </a:xfrm>
      </p:grpSpPr>
      <p:sp>
        <p:nvSpPr>
          <p:cNvPr id="395" name="Google Shape;395;p29"/>
          <p:cNvSpPr txBox="1"/>
          <p:nvPr>
            <p:ph idx="4294967295" type="title"/>
          </p:nvPr>
        </p:nvSpPr>
        <p:spPr>
          <a:xfrm>
            <a:off x="533400" y="381000"/>
            <a:ext cx="7772400" cy="6858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A3"/>
              </a:buClr>
              <a:buSzPts val="3200"/>
              <a:buFont typeface="Consolas"/>
              <a:buNone/>
            </a:pPr>
            <a:r>
              <a:rPr b="1" i="0" lang="en-US" sz="3200" u="none" cap="none" strike="noStrike">
                <a:solidFill>
                  <a:srgbClr val="FFFFA3"/>
                </a:solidFill>
                <a:latin typeface="Consolas"/>
                <a:ea typeface="Consolas"/>
                <a:cs typeface="Consolas"/>
                <a:sym typeface="Consolas"/>
              </a:rPr>
              <a:t>Routes of Infection</a:t>
            </a:r>
            <a:endParaRPr b="1" i="0" sz="3200" u="none" cap="none" strike="noStrike">
              <a:solidFill>
                <a:srgbClr val="FFFFA3"/>
              </a:solidFill>
              <a:latin typeface="Consolas"/>
              <a:ea typeface="Consolas"/>
              <a:cs typeface="Consolas"/>
              <a:sym typeface="Consolas"/>
            </a:endParaRPr>
          </a:p>
        </p:txBody>
      </p:sp>
      <p:sp>
        <p:nvSpPr>
          <p:cNvPr id="396" name="Google Shape;396;p29"/>
          <p:cNvSpPr txBox="1"/>
          <p:nvPr>
            <p:ph idx="1" type="body"/>
          </p:nvPr>
        </p:nvSpPr>
        <p:spPr>
          <a:xfrm>
            <a:off x="685800" y="1752600"/>
            <a:ext cx="3810000" cy="4191000"/>
          </a:xfrm>
          <a:prstGeom prst="rect">
            <a:avLst/>
          </a:prstGeom>
          <a:noFill/>
          <a:ln>
            <a:noFill/>
          </a:ln>
        </p:spPr>
        <p:txBody>
          <a:bodyPr anchorCtr="0" anchor="t" bIns="45700" lIns="91425" spcFirstLastPara="1" rIns="91425" wrap="square" tIns="45700">
            <a:noAutofit/>
          </a:bodyPr>
          <a:lstStyle/>
          <a:p>
            <a:pPr indent="-342899" lvl="0" marL="411162" rtl="0" algn="l">
              <a:lnSpc>
                <a:spcPct val="100000"/>
              </a:lnSpc>
              <a:spcBef>
                <a:spcPts val="0"/>
              </a:spcBef>
              <a:spcAft>
                <a:spcPts val="0"/>
              </a:spcAft>
              <a:buClr>
                <a:srgbClr val="92406E"/>
              </a:buClr>
              <a:buSzPts val="2040"/>
              <a:buFont typeface="Noto Sans Symbols"/>
              <a:buChar char="🞕"/>
            </a:pPr>
            <a:r>
              <a:rPr b="0" i="0" lang="en-US" sz="2400" u="none">
                <a:solidFill>
                  <a:schemeClr val="lt1"/>
                </a:solidFill>
                <a:latin typeface="Corbel"/>
                <a:ea typeface="Corbel"/>
                <a:cs typeface="Corbel"/>
                <a:sym typeface="Corbel"/>
              </a:rPr>
              <a:t>Sexual activity involving the exchange of body fluids.</a:t>
            </a:r>
            <a:endParaRPr/>
          </a:p>
          <a:p>
            <a:pPr indent="-342899" lvl="0" marL="411162" rtl="0" algn="l">
              <a:lnSpc>
                <a:spcPct val="100000"/>
              </a:lnSpc>
              <a:spcBef>
                <a:spcPts val="700"/>
              </a:spcBef>
              <a:spcAft>
                <a:spcPts val="0"/>
              </a:spcAft>
              <a:buClr>
                <a:srgbClr val="92406E"/>
              </a:buClr>
              <a:buSzPts val="2040"/>
              <a:buFont typeface="Noto Sans Symbols"/>
              <a:buChar char="🞕"/>
            </a:pPr>
            <a:r>
              <a:rPr b="0" i="0" lang="en-US" sz="2400" u="none">
                <a:solidFill>
                  <a:schemeClr val="lt1"/>
                </a:solidFill>
                <a:latin typeface="Corbel"/>
                <a:ea typeface="Corbel"/>
                <a:cs typeface="Corbel"/>
                <a:sym typeface="Corbel"/>
              </a:rPr>
              <a:t>Sharing contaminated needles.</a:t>
            </a:r>
            <a:endParaRPr/>
          </a:p>
          <a:p>
            <a:pPr indent="-342899" lvl="0" marL="411162" rtl="0" algn="l">
              <a:lnSpc>
                <a:spcPct val="100000"/>
              </a:lnSpc>
              <a:spcBef>
                <a:spcPts val="700"/>
              </a:spcBef>
              <a:spcAft>
                <a:spcPts val="0"/>
              </a:spcAft>
              <a:buClr>
                <a:srgbClr val="92406E"/>
              </a:buClr>
              <a:buSzPts val="2040"/>
              <a:buFont typeface="Noto Sans Symbols"/>
              <a:buChar char="🞕"/>
            </a:pPr>
            <a:r>
              <a:rPr b="0" i="0" lang="en-US" sz="2400" u="none">
                <a:solidFill>
                  <a:schemeClr val="lt1"/>
                </a:solidFill>
                <a:latin typeface="Corbel"/>
                <a:ea typeface="Corbel"/>
                <a:cs typeface="Corbel"/>
                <a:sym typeface="Corbel"/>
              </a:rPr>
              <a:t>Birth by infected mother.</a:t>
            </a:r>
            <a:endParaRPr/>
          </a:p>
        </p:txBody>
      </p:sp>
      <p:graphicFrame>
        <p:nvGraphicFramePr>
          <p:cNvPr id="397" name="Google Shape;397;p29"/>
          <p:cNvGraphicFramePr/>
          <p:nvPr/>
        </p:nvGraphicFramePr>
        <p:xfrm>
          <a:off x="5797550" y="1765300"/>
          <a:ext cx="1511300" cy="1992312"/>
        </p:xfrm>
        <a:graphic>
          <a:graphicData uri="http://schemas.openxmlformats.org/presentationml/2006/ole">
            <mc:AlternateContent>
              <mc:Choice Requires="v">
                <p:oleObj r:id="rId4" imgH="1992312" imgW="1511300" progId="MS_ClipArt_Gallery.2" spid="_x0000_s1">
                  <p:embed/>
                </p:oleObj>
              </mc:Choice>
              <mc:Fallback>
                <p:oleObj r:id="rId5" imgH="1992312" imgW="1511300" progId="MS_ClipArt_Gallery.2">
                  <p:embed/>
                  <p:pic>
                    <p:nvPicPr>
                      <p:cNvPr id="397" name="Google Shape;397;p29"/>
                      <p:cNvPicPr preferRelativeResize="0"/>
                      <p:nvPr>
                        <p:ph idx="1" type="body"/>
                      </p:nvPr>
                    </p:nvPicPr>
                    <p:blipFill rotWithShape="1">
                      <a:blip r:embed="rId6">
                        <a:alphaModFix/>
                      </a:blip>
                      <a:srcRect b="0" l="0" r="0" t="0"/>
                      <a:stretch/>
                    </p:blipFill>
                    <p:spPr>
                      <a:xfrm>
                        <a:off x="5797550" y="1765300"/>
                        <a:ext cx="1511300" cy="1992312"/>
                      </a:xfrm>
                      <a:prstGeom prst="rect">
                        <a:avLst/>
                      </a:prstGeom>
                      <a:noFill/>
                      <a:ln>
                        <a:noFill/>
                      </a:ln>
                    </p:spPr>
                  </p:pic>
                </p:oleObj>
              </mc:Fallback>
            </mc:AlternateContent>
          </a:graphicData>
        </a:graphic>
      </p:graphicFrame>
      <p:pic>
        <p:nvPicPr>
          <p:cNvPr id="398" name="Google Shape;398;p29"/>
          <p:cNvPicPr preferRelativeResize="0"/>
          <p:nvPr>
            <p:ph idx="2" type="body"/>
          </p:nvPr>
        </p:nvPicPr>
        <p:blipFill rotWithShape="1">
          <a:blip r:embed="rId7">
            <a:alphaModFix/>
          </a:blip>
          <a:srcRect b="0" l="0" r="0" t="0"/>
          <a:stretch/>
        </p:blipFill>
        <p:spPr>
          <a:xfrm>
            <a:off x="4419600" y="1600200"/>
            <a:ext cx="4267200" cy="4572000"/>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3" name="Shape 403"/>
        <p:cNvGrpSpPr/>
        <p:nvPr/>
      </p:nvGrpSpPr>
      <p:grpSpPr>
        <a:xfrm>
          <a:off x="0" y="0"/>
          <a:ext cx="0" cy="0"/>
          <a:chOff x="0" y="0"/>
          <a:chExt cx="0" cy="0"/>
        </a:xfrm>
      </p:grpSpPr>
      <p:sp>
        <p:nvSpPr>
          <p:cNvPr id="404" name="Google Shape;404;p30"/>
          <p:cNvSpPr txBox="1"/>
          <p:nvPr>
            <p:ph idx="4294967295" type="title"/>
          </p:nvPr>
        </p:nvSpPr>
        <p:spPr>
          <a:xfrm>
            <a:off x="914400" y="512064"/>
            <a:ext cx="7772400" cy="9144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A3"/>
              </a:buClr>
              <a:buSzPts val="4000"/>
              <a:buFont typeface="Consolas"/>
              <a:buNone/>
            </a:pPr>
            <a:r>
              <a:rPr b="1" i="0" lang="en-US" sz="4000" u="none" cap="none" strike="noStrike">
                <a:solidFill>
                  <a:srgbClr val="FFFFA3"/>
                </a:solidFill>
                <a:latin typeface="Consolas"/>
                <a:ea typeface="Consolas"/>
                <a:cs typeface="Consolas"/>
                <a:sym typeface="Consolas"/>
              </a:rPr>
              <a:t>From HIV Infection to AIDS:</a:t>
            </a:r>
            <a:br>
              <a:rPr b="1" i="0" lang="en-US" sz="4000" u="none" cap="none" strike="noStrike">
                <a:solidFill>
                  <a:srgbClr val="FFFFA3"/>
                </a:solidFill>
                <a:latin typeface="Consolas"/>
                <a:ea typeface="Consolas"/>
                <a:cs typeface="Consolas"/>
                <a:sym typeface="Consolas"/>
              </a:rPr>
            </a:br>
            <a:r>
              <a:rPr b="1" i="0" lang="en-US" sz="4000" u="none" cap="none" strike="noStrike">
                <a:solidFill>
                  <a:srgbClr val="FFFFA3"/>
                </a:solidFill>
                <a:latin typeface="Consolas"/>
                <a:ea typeface="Consolas"/>
                <a:cs typeface="Consolas"/>
                <a:sym typeface="Consolas"/>
              </a:rPr>
              <a:t>Four Stages of Progression</a:t>
            </a:r>
            <a:endParaRPr b="1" i="0" sz="4000" u="none" cap="none" strike="noStrike">
              <a:solidFill>
                <a:srgbClr val="FFFFA3"/>
              </a:solidFill>
              <a:latin typeface="Consolas"/>
              <a:ea typeface="Consolas"/>
              <a:cs typeface="Consolas"/>
              <a:sym typeface="Consolas"/>
            </a:endParaRPr>
          </a:p>
        </p:txBody>
      </p:sp>
      <p:sp>
        <p:nvSpPr>
          <p:cNvPr id="405" name="Google Shape;405;p30"/>
          <p:cNvSpPr txBox="1"/>
          <p:nvPr>
            <p:ph idx="1" type="body"/>
          </p:nvPr>
        </p:nvSpPr>
        <p:spPr>
          <a:xfrm>
            <a:off x="457200" y="2017712"/>
            <a:ext cx="8497887" cy="4114800"/>
          </a:xfrm>
          <a:prstGeom prst="rect">
            <a:avLst/>
          </a:prstGeom>
          <a:noFill/>
          <a:ln>
            <a:noFill/>
          </a:ln>
        </p:spPr>
        <p:txBody>
          <a:bodyPr anchorCtr="0" anchor="t" bIns="45700" lIns="91425" spcFirstLastPara="1" rIns="91425" wrap="square" tIns="45700">
            <a:noAutofit/>
          </a:bodyPr>
          <a:lstStyle/>
          <a:p>
            <a:pPr indent="-342899" lvl="0" marL="411162" marR="0" rtl="0" algn="l">
              <a:lnSpc>
                <a:spcPct val="90000"/>
              </a:lnSpc>
              <a:spcBef>
                <a:spcPts val="0"/>
              </a:spcBef>
              <a:spcAft>
                <a:spcPts val="0"/>
              </a:spcAft>
              <a:buClr>
                <a:srgbClr val="92406E"/>
              </a:buClr>
              <a:buSzPts val="2380"/>
              <a:buFont typeface="Noto Sans Symbols"/>
              <a:buChar char="🞕"/>
            </a:pPr>
            <a:r>
              <a:rPr b="0" i="0" lang="en-US" sz="2800" u="none">
                <a:solidFill>
                  <a:schemeClr val="lt1"/>
                </a:solidFill>
                <a:latin typeface="Corbel"/>
                <a:ea typeface="Corbel"/>
                <a:cs typeface="Corbel"/>
                <a:sym typeface="Corbel"/>
              </a:rPr>
              <a:t>Mild symptoms like those of other diseases (e.g., soar throat, fever, rash, headache). Lasts 1-8 weeks.</a:t>
            </a:r>
            <a:endParaRPr/>
          </a:p>
          <a:p>
            <a:pPr indent="-342899" lvl="0" marL="411162" marR="0" rtl="0" algn="l">
              <a:lnSpc>
                <a:spcPct val="90000"/>
              </a:lnSpc>
              <a:spcBef>
                <a:spcPts val="700"/>
              </a:spcBef>
              <a:spcAft>
                <a:spcPts val="0"/>
              </a:spcAft>
              <a:buClr>
                <a:srgbClr val="92406E"/>
              </a:buClr>
              <a:buSzPts val="2380"/>
              <a:buFont typeface="Noto Sans Symbols"/>
              <a:buChar char="🞕"/>
            </a:pPr>
            <a:r>
              <a:rPr b="0" i="0" lang="en-US" sz="2800" u="none">
                <a:solidFill>
                  <a:schemeClr val="lt1"/>
                </a:solidFill>
                <a:latin typeface="Corbel"/>
                <a:ea typeface="Corbel"/>
                <a:cs typeface="Corbel"/>
                <a:sym typeface="Corbel"/>
              </a:rPr>
              <a:t>Latent period for as long as 10 years with no or few symptoms.</a:t>
            </a:r>
            <a:endParaRPr/>
          </a:p>
          <a:p>
            <a:pPr indent="-342899" lvl="0" marL="411162" marR="0" rtl="0" algn="l">
              <a:lnSpc>
                <a:spcPct val="90000"/>
              </a:lnSpc>
              <a:spcBef>
                <a:spcPts val="700"/>
              </a:spcBef>
              <a:spcAft>
                <a:spcPts val="0"/>
              </a:spcAft>
              <a:buClr>
                <a:srgbClr val="92406E"/>
              </a:buClr>
              <a:buSzPts val="2380"/>
              <a:buFont typeface="Noto Sans Symbols"/>
              <a:buChar char="🞕"/>
            </a:pPr>
            <a:r>
              <a:rPr b="0" i="0" lang="en-US" sz="2800" u="none">
                <a:solidFill>
                  <a:schemeClr val="lt1"/>
                </a:solidFill>
                <a:latin typeface="Corbel"/>
                <a:ea typeface="Corbel"/>
                <a:cs typeface="Corbel"/>
                <a:sym typeface="Corbel"/>
              </a:rPr>
              <a:t>AIDS related complex – cluster of symptoms (e.g., swollen glands, loss of appetite, fever, fatigue, night sweats, persistent diarrhea).</a:t>
            </a:r>
            <a:endParaRPr/>
          </a:p>
          <a:p>
            <a:pPr indent="-342899" lvl="0" marL="411162" marR="0" rtl="0" algn="l">
              <a:lnSpc>
                <a:spcPct val="90000"/>
              </a:lnSpc>
              <a:spcBef>
                <a:spcPts val="700"/>
              </a:spcBef>
              <a:spcAft>
                <a:spcPts val="0"/>
              </a:spcAft>
              <a:buClr>
                <a:srgbClr val="92406E"/>
              </a:buClr>
              <a:buSzPts val="2380"/>
              <a:buFont typeface="Noto Sans Symbols"/>
              <a:buChar char="🞕"/>
            </a:pPr>
            <a:r>
              <a:rPr b="0" i="0" lang="en-US" sz="2800" u="none">
                <a:solidFill>
                  <a:schemeClr val="lt1"/>
                </a:solidFill>
                <a:latin typeface="Corbel"/>
                <a:ea typeface="Corbel"/>
                <a:cs typeface="Corbel"/>
                <a:sym typeface="Corbel"/>
              </a:rPr>
              <a:t>Severe immune impairment – multiple opportunist infections (e.g., lungs, gastrointestinal tract). </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0" name="Shape 410"/>
        <p:cNvGrpSpPr/>
        <p:nvPr/>
      </p:nvGrpSpPr>
      <p:grpSpPr>
        <a:xfrm>
          <a:off x="0" y="0"/>
          <a:ext cx="0" cy="0"/>
          <a:chOff x="0" y="0"/>
          <a:chExt cx="0" cy="0"/>
        </a:xfrm>
      </p:grpSpPr>
      <p:sp>
        <p:nvSpPr>
          <p:cNvPr id="411" name="Google Shape;411;p31"/>
          <p:cNvSpPr txBox="1"/>
          <p:nvPr>
            <p:ph idx="4294967295" type="title"/>
          </p:nvPr>
        </p:nvSpPr>
        <p:spPr>
          <a:xfrm>
            <a:off x="914400" y="512064"/>
            <a:ext cx="7772400" cy="9144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A3"/>
              </a:buClr>
              <a:buSzPts val="4000"/>
              <a:buFont typeface="Consolas"/>
              <a:buNone/>
            </a:pPr>
            <a:r>
              <a:rPr b="1" i="0" lang="en-US" sz="4000" u="none" cap="none" strike="noStrike">
                <a:solidFill>
                  <a:srgbClr val="FFFFA3"/>
                </a:solidFill>
                <a:latin typeface="Consolas"/>
                <a:ea typeface="Consolas"/>
                <a:cs typeface="Consolas"/>
                <a:sym typeface="Consolas"/>
              </a:rPr>
              <a:t>AIDS Diagnosis</a:t>
            </a:r>
            <a:endParaRPr b="1" i="0" sz="4000" u="none" cap="none" strike="noStrike">
              <a:solidFill>
                <a:srgbClr val="FFFFA3"/>
              </a:solidFill>
              <a:latin typeface="Consolas"/>
              <a:ea typeface="Consolas"/>
              <a:cs typeface="Consolas"/>
              <a:sym typeface="Consolas"/>
            </a:endParaRPr>
          </a:p>
        </p:txBody>
      </p:sp>
      <p:sp>
        <p:nvSpPr>
          <p:cNvPr id="412" name="Google Shape;412;p31"/>
          <p:cNvSpPr txBox="1"/>
          <p:nvPr>
            <p:ph idx="1" type="body"/>
          </p:nvPr>
        </p:nvSpPr>
        <p:spPr>
          <a:xfrm>
            <a:off x="381000" y="2017712"/>
            <a:ext cx="8574087" cy="4306887"/>
          </a:xfrm>
          <a:prstGeom prst="rect">
            <a:avLst/>
          </a:prstGeom>
          <a:noFill/>
          <a:ln>
            <a:noFill/>
          </a:ln>
        </p:spPr>
        <p:txBody>
          <a:bodyPr anchorCtr="0" anchor="t" bIns="45700" lIns="91425" spcFirstLastPara="1" rIns="91425" wrap="square" tIns="45700">
            <a:noAutofit/>
          </a:bodyPr>
          <a:lstStyle/>
          <a:p>
            <a:pPr indent="-342899" lvl="0" marL="411162" marR="0" rtl="0" algn="l">
              <a:lnSpc>
                <a:spcPct val="100000"/>
              </a:lnSpc>
              <a:spcBef>
                <a:spcPts val="0"/>
              </a:spcBef>
              <a:spcAft>
                <a:spcPts val="0"/>
              </a:spcAft>
              <a:buClr>
                <a:srgbClr val="92406E"/>
              </a:buClr>
              <a:buSzPts val="2550"/>
              <a:buFont typeface="Noto Sans Symbols"/>
              <a:buChar char="🞕"/>
            </a:pPr>
            <a:r>
              <a:rPr b="0" i="0" lang="en-US" sz="3000" u="none">
                <a:solidFill>
                  <a:schemeClr val="lt1"/>
                </a:solidFill>
                <a:latin typeface="Corbel"/>
                <a:ea typeface="Corbel"/>
                <a:cs typeface="Corbel"/>
                <a:sym typeface="Corbel"/>
              </a:rPr>
              <a:t>“AIDS” diagnosis after development of:</a:t>
            </a:r>
            <a:endParaRPr/>
          </a:p>
          <a:p>
            <a:pPr indent="-285750" lvl="1" marL="739775" marR="0" rtl="0" algn="l">
              <a:lnSpc>
                <a:spcPct val="100000"/>
              </a:lnSpc>
              <a:spcBef>
                <a:spcPts val="520"/>
              </a:spcBef>
              <a:spcAft>
                <a:spcPts val="0"/>
              </a:spcAft>
              <a:buClr>
                <a:srgbClr val="D59FBD"/>
              </a:buClr>
              <a:buSzPts val="2080"/>
              <a:buFont typeface="Noto Sans Symbols"/>
              <a:buChar char="●"/>
            </a:pPr>
            <a:r>
              <a:rPr b="0" i="0" lang="en-US" sz="2600" u="none" cap="none" strike="noStrike">
                <a:solidFill>
                  <a:schemeClr val="lt1"/>
                </a:solidFill>
                <a:latin typeface="Corbel"/>
                <a:ea typeface="Corbel"/>
                <a:cs typeface="Corbel"/>
                <a:sym typeface="Corbel"/>
              </a:rPr>
              <a:t>Pneumocystis carinii pneumonia</a:t>
            </a:r>
            <a:endParaRPr/>
          </a:p>
          <a:p>
            <a:pPr indent="-285750" lvl="1" marL="739775" marR="0" rtl="0" algn="l">
              <a:lnSpc>
                <a:spcPct val="100000"/>
              </a:lnSpc>
              <a:spcBef>
                <a:spcPts val="520"/>
              </a:spcBef>
              <a:spcAft>
                <a:spcPts val="0"/>
              </a:spcAft>
              <a:buClr>
                <a:srgbClr val="D59FBD"/>
              </a:buClr>
              <a:buSzPts val="2080"/>
              <a:buFont typeface="Noto Sans Symbols"/>
              <a:buChar char="●"/>
            </a:pPr>
            <a:r>
              <a:rPr b="0" i="0" lang="en-US" sz="2600" u="none" cap="none" strike="noStrike">
                <a:solidFill>
                  <a:schemeClr val="lt1"/>
                </a:solidFill>
                <a:latin typeface="Corbel"/>
                <a:ea typeface="Corbel"/>
                <a:cs typeface="Corbel"/>
                <a:sym typeface="Corbel"/>
              </a:rPr>
              <a:t>Kaposi’s sarcoma</a:t>
            </a:r>
            <a:endParaRPr/>
          </a:p>
          <a:p>
            <a:pPr indent="-285750" lvl="1" marL="739775" marR="0" rtl="0" algn="l">
              <a:lnSpc>
                <a:spcPct val="100000"/>
              </a:lnSpc>
              <a:spcBef>
                <a:spcPts val="520"/>
              </a:spcBef>
              <a:spcAft>
                <a:spcPts val="0"/>
              </a:spcAft>
              <a:buClr>
                <a:srgbClr val="D59FBD"/>
              </a:buClr>
              <a:buSzPts val="2080"/>
              <a:buFont typeface="Noto Sans Symbols"/>
              <a:buChar char="●"/>
            </a:pPr>
            <a:r>
              <a:rPr b="0" i="0" lang="en-US" sz="2600" u="none" cap="none" strike="noStrike">
                <a:solidFill>
                  <a:schemeClr val="lt1"/>
                </a:solidFill>
                <a:latin typeface="Corbel"/>
                <a:ea typeface="Corbel"/>
                <a:cs typeface="Corbel"/>
                <a:sym typeface="Corbel"/>
              </a:rPr>
              <a:t>CD4 levels &lt; 200/microleter.</a:t>
            </a:r>
            <a:endParaRPr/>
          </a:p>
          <a:p>
            <a:pPr indent="-342899" lvl="0" marL="411162" marR="0" rtl="0" algn="l">
              <a:lnSpc>
                <a:spcPct val="100000"/>
              </a:lnSpc>
              <a:spcBef>
                <a:spcPts val="700"/>
              </a:spcBef>
              <a:spcAft>
                <a:spcPts val="0"/>
              </a:spcAft>
              <a:buClr>
                <a:srgbClr val="92406E"/>
              </a:buClr>
              <a:buSzPts val="2550"/>
              <a:buFont typeface="Noto Sans Symbols"/>
              <a:buChar char="🞕"/>
            </a:pPr>
            <a:r>
              <a:rPr b="0" i="0" lang="en-US" sz="3000" u="none">
                <a:solidFill>
                  <a:schemeClr val="lt1"/>
                </a:solidFill>
                <a:latin typeface="Corbel"/>
                <a:ea typeface="Corbel"/>
                <a:cs typeface="Corbel"/>
                <a:sym typeface="Corbel"/>
              </a:rPr>
              <a:t>Viral load test: determines level of HIV in body.</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7" name="Shape 417"/>
        <p:cNvGrpSpPr/>
        <p:nvPr/>
      </p:nvGrpSpPr>
      <p:grpSpPr>
        <a:xfrm>
          <a:off x="0" y="0"/>
          <a:ext cx="0" cy="0"/>
          <a:chOff x="0" y="0"/>
          <a:chExt cx="0" cy="0"/>
        </a:xfrm>
      </p:grpSpPr>
      <p:sp>
        <p:nvSpPr>
          <p:cNvPr id="418" name="Google Shape;418;p32"/>
          <p:cNvSpPr txBox="1"/>
          <p:nvPr>
            <p:ph idx="4294967295" type="title"/>
          </p:nvPr>
        </p:nvSpPr>
        <p:spPr>
          <a:xfrm>
            <a:off x="914400" y="512064"/>
            <a:ext cx="7772400" cy="9144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A3"/>
              </a:buClr>
              <a:buSzPts val="4000"/>
              <a:buFont typeface="Consolas"/>
              <a:buNone/>
            </a:pPr>
            <a:r>
              <a:rPr b="1" i="0" lang="en-US" sz="4000" u="none" cap="none" strike="noStrike">
                <a:solidFill>
                  <a:srgbClr val="FFFFA3"/>
                </a:solidFill>
                <a:latin typeface="Consolas"/>
                <a:ea typeface="Consolas"/>
                <a:cs typeface="Consolas"/>
                <a:sym typeface="Consolas"/>
              </a:rPr>
              <a:t>AIDS Treatment Options</a:t>
            </a:r>
            <a:endParaRPr b="1" i="0" sz="4000" u="none" cap="none" strike="noStrike">
              <a:solidFill>
                <a:srgbClr val="FFFFA3"/>
              </a:solidFill>
              <a:latin typeface="Consolas"/>
              <a:ea typeface="Consolas"/>
              <a:cs typeface="Consolas"/>
              <a:sym typeface="Consolas"/>
            </a:endParaRPr>
          </a:p>
        </p:txBody>
      </p:sp>
      <p:sp>
        <p:nvSpPr>
          <p:cNvPr id="419" name="Google Shape;419;p32"/>
          <p:cNvSpPr txBox="1"/>
          <p:nvPr>
            <p:ph idx="1" type="body"/>
          </p:nvPr>
        </p:nvSpPr>
        <p:spPr>
          <a:xfrm>
            <a:off x="533400" y="2017712"/>
            <a:ext cx="8421687" cy="4535487"/>
          </a:xfrm>
          <a:prstGeom prst="rect">
            <a:avLst/>
          </a:prstGeom>
          <a:noFill/>
          <a:ln>
            <a:noFill/>
          </a:ln>
        </p:spPr>
        <p:txBody>
          <a:bodyPr anchorCtr="0" anchor="t" bIns="45700" lIns="91425" spcFirstLastPara="1" rIns="91425" wrap="square" tIns="45700">
            <a:noAutofit/>
          </a:bodyPr>
          <a:lstStyle/>
          <a:p>
            <a:pPr indent="-342899" lvl="0" marL="411162" marR="0" rtl="0" algn="l">
              <a:lnSpc>
                <a:spcPct val="90000"/>
              </a:lnSpc>
              <a:spcBef>
                <a:spcPts val="0"/>
              </a:spcBef>
              <a:spcAft>
                <a:spcPts val="0"/>
              </a:spcAft>
              <a:buClr>
                <a:srgbClr val="92406E"/>
              </a:buClr>
              <a:buSzPts val="2550"/>
              <a:buFont typeface="Noto Sans Symbols"/>
              <a:buChar char="🞕"/>
            </a:pPr>
            <a:r>
              <a:rPr b="0" i="0" lang="en-US" sz="3000" u="none">
                <a:solidFill>
                  <a:schemeClr val="lt1"/>
                </a:solidFill>
                <a:latin typeface="Corbel"/>
                <a:ea typeface="Corbel"/>
                <a:cs typeface="Corbel"/>
                <a:sym typeface="Corbel"/>
              </a:rPr>
              <a:t>Hope for eventual vaccine</a:t>
            </a:r>
            <a:endParaRPr/>
          </a:p>
          <a:p>
            <a:pPr indent="-342899" lvl="0" marL="411162" marR="0" rtl="0" algn="l">
              <a:lnSpc>
                <a:spcPct val="90000"/>
              </a:lnSpc>
              <a:spcBef>
                <a:spcPts val="700"/>
              </a:spcBef>
              <a:spcAft>
                <a:spcPts val="0"/>
              </a:spcAft>
              <a:buClr>
                <a:srgbClr val="92406E"/>
              </a:buClr>
              <a:buSzPts val="2550"/>
              <a:buFont typeface="Noto Sans Symbols"/>
              <a:buChar char="🞕"/>
            </a:pPr>
            <a:r>
              <a:rPr b="0" i="0" lang="en-US" sz="3000" u="none">
                <a:solidFill>
                  <a:schemeClr val="lt1"/>
                </a:solidFill>
                <a:latin typeface="Corbel"/>
                <a:ea typeface="Corbel"/>
                <a:cs typeface="Corbel"/>
                <a:sym typeface="Corbel"/>
              </a:rPr>
              <a:t>Protease inhibitors – New class of drugs that interfere with maturity of HIV cells and slows progression of disease.</a:t>
            </a:r>
            <a:endParaRPr/>
          </a:p>
          <a:p>
            <a:pPr indent="-285750" lvl="1" marL="739775" marR="0" rtl="0" algn="l">
              <a:lnSpc>
                <a:spcPct val="90000"/>
              </a:lnSpc>
              <a:spcBef>
                <a:spcPts val="520"/>
              </a:spcBef>
              <a:spcAft>
                <a:spcPts val="0"/>
              </a:spcAft>
              <a:buClr>
                <a:srgbClr val="D59FBD"/>
              </a:buClr>
              <a:buSzPts val="2080"/>
              <a:buFont typeface="Noto Sans Symbols"/>
              <a:buChar char="●"/>
            </a:pPr>
            <a:r>
              <a:rPr b="0" i="0" lang="en-US" sz="2600" u="none" cap="none" strike="noStrike">
                <a:solidFill>
                  <a:schemeClr val="lt1"/>
                </a:solidFill>
                <a:latin typeface="Corbel"/>
                <a:ea typeface="Corbel"/>
                <a:cs typeface="Corbel"/>
                <a:sym typeface="Corbel"/>
              </a:rPr>
              <a:t>Don’t know the long term effects</a:t>
            </a:r>
            <a:endParaRPr/>
          </a:p>
          <a:p>
            <a:pPr indent="-285750" lvl="1" marL="739775" marR="0" rtl="0" algn="l">
              <a:lnSpc>
                <a:spcPct val="90000"/>
              </a:lnSpc>
              <a:spcBef>
                <a:spcPts val="520"/>
              </a:spcBef>
              <a:spcAft>
                <a:spcPts val="0"/>
              </a:spcAft>
              <a:buClr>
                <a:srgbClr val="D59FBD"/>
              </a:buClr>
              <a:buSzPts val="2080"/>
              <a:buFont typeface="Noto Sans Symbols"/>
              <a:buChar char="●"/>
            </a:pPr>
            <a:r>
              <a:rPr b="0" i="0" lang="en-US" sz="2600" u="none" cap="none" strike="noStrike">
                <a:solidFill>
                  <a:schemeClr val="lt1"/>
                </a:solidFill>
                <a:latin typeface="Corbel"/>
                <a:ea typeface="Corbel"/>
                <a:cs typeface="Corbel"/>
                <a:sym typeface="Corbel"/>
              </a:rPr>
              <a:t>They have troubling side-effects</a:t>
            </a:r>
            <a:endParaRPr/>
          </a:p>
          <a:p>
            <a:pPr indent="-285750" lvl="1" marL="739775" marR="0" rtl="0" algn="l">
              <a:lnSpc>
                <a:spcPct val="90000"/>
              </a:lnSpc>
              <a:spcBef>
                <a:spcPts val="520"/>
              </a:spcBef>
              <a:spcAft>
                <a:spcPts val="0"/>
              </a:spcAft>
              <a:buClr>
                <a:srgbClr val="D59FBD"/>
              </a:buClr>
              <a:buSzPts val="2080"/>
              <a:buFont typeface="Noto Sans Symbols"/>
              <a:buChar char="●"/>
            </a:pPr>
            <a:r>
              <a:rPr b="0" i="0" lang="en-US" sz="2600" u="none" cap="none" strike="noStrike">
                <a:solidFill>
                  <a:schemeClr val="lt1"/>
                </a:solidFill>
                <a:latin typeface="Corbel"/>
                <a:ea typeface="Corbel"/>
                <a:cs typeface="Corbel"/>
                <a:sym typeface="Corbel"/>
              </a:rPr>
              <a:t>Are expensive</a:t>
            </a:r>
            <a:endParaRPr/>
          </a:p>
          <a:p>
            <a:pPr indent="-285750" lvl="1" marL="739775" marR="0" rtl="0" algn="l">
              <a:lnSpc>
                <a:spcPct val="90000"/>
              </a:lnSpc>
              <a:spcBef>
                <a:spcPts val="520"/>
              </a:spcBef>
              <a:spcAft>
                <a:spcPts val="0"/>
              </a:spcAft>
              <a:buClr>
                <a:srgbClr val="D59FBD"/>
              </a:buClr>
              <a:buSzPts val="2080"/>
              <a:buFont typeface="Noto Sans Symbols"/>
              <a:buChar char="●"/>
            </a:pPr>
            <a:r>
              <a:rPr b="0" i="0" lang="en-US" sz="2600" u="none" cap="none" strike="noStrike">
                <a:solidFill>
                  <a:schemeClr val="lt1"/>
                </a:solidFill>
                <a:latin typeface="Corbel"/>
                <a:ea typeface="Corbel"/>
                <a:cs typeface="Corbel"/>
                <a:sym typeface="Corbel"/>
              </a:rPr>
              <a:t>Typically have to be taken in very tight schedule.</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4" name="Shape 424"/>
        <p:cNvGrpSpPr/>
        <p:nvPr/>
      </p:nvGrpSpPr>
      <p:grpSpPr>
        <a:xfrm>
          <a:off x="0" y="0"/>
          <a:ext cx="0" cy="0"/>
          <a:chOff x="0" y="0"/>
          <a:chExt cx="0" cy="0"/>
        </a:xfrm>
      </p:grpSpPr>
      <p:sp>
        <p:nvSpPr>
          <p:cNvPr id="425" name="Google Shape;425;p33"/>
          <p:cNvSpPr txBox="1"/>
          <p:nvPr>
            <p:ph idx="4294967295" type="title"/>
          </p:nvPr>
        </p:nvSpPr>
        <p:spPr>
          <a:xfrm>
            <a:off x="914400" y="512064"/>
            <a:ext cx="7772400" cy="9144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A3"/>
              </a:buClr>
              <a:buSzPts val="4000"/>
              <a:buFont typeface="Consolas"/>
              <a:buNone/>
            </a:pPr>
            <a:r>
              <a:rPr b="1" i="0" lang="en-US" sz="4000" u="none" cap="none" strike="noStrike">
                <a:solidFill>
                  <a:srgbClr val="FFFFA3"/>
                </a:solidFill>
                <a:latin typeface="Consolas"/>
                <a:ea typeface="Consolas"/>
                <a:cs typeface="Consolas"/>
                <a:sym typeface="Consolas"/>
              </a:rPr>
              <a:t>AIDS Treatment Options</a:t>
            </a:r>
            <a:endParaRPr b="1" i="0" sz="4000" u="none" cap="none" strike="noStrike">
              <a:solidFill>
                <a:srgbClr val="FFFFA3"/>
              </a:solidFill>
              <a:latin typeface="Consolas"/>
              <a:ea typeface="Consolas"/>
              <a:cs typeface="Consolas"/>
              <a:sym typeface="Consolas"/>
            </a:endParaRPr>
          </a:p>
        </p:txBody>
      </p:sp>
      <p:sp>
        <p:nvSpPr>
          <p:cNvPr id="426" name="Google Shape;426;p33"/>
          <p:cNvSpPr txBox="1"/>
          <p:nvPr>
            <p:ph idx="1" type="body"/>
          </p:nvPr>
        </p:nvSpPr>
        <p:spPr>
          <a:xfrm>
            <a:off x="685800" y="1600200"/>
            <a:ext cx="8116887" cy="4114800"/>
          </a:xfrm>
          <a:prstGeom prst="rect">
            <a:avLst/>
          </a:prstGeom>
          <a:noFill/>
          <a:ln>
            <a:noFill/>
          </a:ln>
        </p:spPr>
        <p:txBody>
          <a:bodyPr anchorCtr="0" anchor="t" bIns="45700" lIns="91425" spcFirstLastPara="1" rIns="91425" wrap="square" tIns="45700">
            <a:noAutofit/>
          </a:bodyPr>
          <a:lstStyle/>
          <a:p>
            <a:pPr indent="-342899" lvl="0" marL="411162" marR="0" rtl="0" algn="l">
              <a:lnSpc>
                <a:spcPct val="100000"/>
              </a:lnSpc>
              <a:spcBef>
                <a:spcPts val="0"/>
              </a:spcBef>
              <a:spcAft>
                <a:spcPts val="0"/>
              </a:spcAft>
              <a:buClr>
                <a:srgbClr val="92406E"/>
              </a:buClr>
              <a:buSzPts val="2380"/>
              <a:buFont typeface="Noto Sans Symbols"/>
              <a:buChar char="🞕"/>
            </a:pPr>
            <a:r>
              <a:rPr b="0" i="0" lang="en-US" sz="2800" u="none">
                <a:solidFill>
                  <a:schemeClr val="lt1"/>
                </a:solidFill>
                <a:latin typeface="Corbel"/>
                <a:ea typeface="Corbel"/>
                <a:cs typeface="Corbel"/>
                <a:sym typeface="Corbel"/>
              </a:rPr>
              <a:t>Important to keep up strength but tend to loose appetite and have persistent diarrhea.</a:t>
            </a:r>
            <a:endParaRPr/>
          </a:p>
          <a:p>
            <a:pPr indent="-285750" lvl="1" marL="739775" marR="0" rtl="0" algn="l">
              <a:lnSpc>
                <a:spcPct val="100000"/>
              </a:lnSpc>
              <a:spcBef>
                <a:spcPts val="480"/>
              </a:spcBef>
              <a:spcAft>
                <a:spcPts val="0"/>
              </a:spcAft>
              <a:buClr>
                <a:srgbClr val="D59FBD"/>
              </a:buClr>
              <a:buSzPts val="1920"/>
              <a:buFont typeface="Noto Sans Symbols"/>
              <a:buChar char="●"/>
            </a:pPr>
            <a:r>
              <a:rPr b="0" i="0" lang="en-US" sz="2400" u="none" cap="none" strike="noStrike">
                <a:solidFill>
                  <a:schemeClr val="lt1"/>
                </a:solidFill>
                <a:latin typeface="Corbel"/>
                <a:ea typeface="Corbel"/>
                <a:cs typeface="Corbel"/>
                <a:sym typeface="Corbel"/>
              </a:rPr>
              <a:t>Wasting syndrome</a:t>
            </a:r>
            <a:endParaRPr/>
          </a:p>
          <a:p>
            <a:pPr indent="-228599" lvl="2" marL="995362" marR="0" rtl="0" algn="l">
              <a:lnSpc>
                <a:spcPct val="100000"/>
              </a:lnSpc>
              <a:spcBef>
                <a:spcPts val="400"/>
              </a:spcBef>
              <a:spcAft>
                <a:spcPts val="0"/>
              </a:spcAft>
              <a:buClr>
                <a:srgbClr val="E3BFD3"/>
              </a:buClr>
              <a:buSzPts val="1300"/>
              <a:buFont typeface="Noto Sans Symbols"/>
              <a:buChar char="🞔"/>
            </a:pPr>
            <a:r>
              <a:rPr b="0" i="0" lang="en-US" sz="2000" u="none" cap="none" strike="noStrike">
                <a:solidFill>
                  <a:schemeClr val="lt1"/>
                </a:solidFill>
                <a:latin typeface="Corbel"/>
                <a:ea typeface="Corbel"/>
                <a:cs typeface="Corbel"/>
                <a:sym typeface="Corbel"/>
              </a:rPr>
              <a:t>Extreme weight loss, muscle loss as well as fat.</a:t>
            </a:r>
            <a:endParaRPr/>
          </a:p>
          <a:p>
            <a:pPr indent="-191769" lvl="0" marL="411162" marR="0" rtl="0" algn="l">
              <a:lnSpc>
                <a:spcPct val="100000"/>
              </a:lnSpc>
              <a:spcBef>
                <a:spcPts val="700"/>
              </a:spcBef>
              <a:spcAft>
                <a:spcPts val="0"/>
              </a:spcAft>
              <a:buClr>
                <a:srgbClr val="92406E"/>
              </a:buClr>
              <a:buSzPts val="2380"/>
              <a:buFont typeface="Noto Sans Symbols"/>
              <a:buNone/>
            </a:pPr>
            <a:r>
              <a:t/>
            </a:r>
            <a:endParaRPr b="0" i="0" sz="2800" u="none">
              <a:solidFill>
                <a:schemeClr val="lt1"/>
              </a:solidFill>
              <a:latin typeface="Corbel"/>
              <a:ea typeface="Corbel"/>
              <a:cs typeface="Corbel"/>
              <a:sym typeface="Corbel"/>
            </a:endParaRPr>
          </a:p>
          <a:p>
            <a:pPr indent="-342899" lvl="0" marL="411162" marR="0" rtl="0" algn="l">
              <a:lnSpc>
                <a:spcPct val="100000"/>
              </a:lnSpc>
              <a:spcBef>
                <a:spcPts val="700"/>
              </a:spcBef>
              <a:spcAft>
                <a:spcPts val="0"/>
              </a:spcAft>
              <a:buClr>
                <a:srgbClr val="92406E"/>
              </a:buClr>
              <a:buSzPts val="2380"/>
              <a:buFont typeface="Noto Sans Symbols"/>
              <a:buChar char="🞕"/>
            </a:pPr>
            <a:r>
              <a:rPr b="0" i="0" lang="en-US" sz="2800" u="none">
                <a:solidFill>
                  <a:schemeClr val="lt1"/>
                </a:solidFill>
                <a:latin typeface="Corbel"/>
                <a:ea typeface="Corbel"/>
                <a:cs typeface="Corbel"/>
                <a:sym typeface="Corbel"/>
              </a:rPr>
              <a:t>Marijuana/THC ??????</a:t>
            </a:r>
            <a:endParaRPr/>
          </a:p>
          <a:p>
            <a:pPr indent="-285750" lvl="1" marL="739775" marR="0" rtl="0" algn="l">
              <a:lnSpc>
                <a:spcPct val="100000"/>
              </a:lnSpc>
              <a:spcBef>
                <a:spcPts val="480"/>
              </a:spcBef>
              <a:spcAft>
                <a:spcPts val="0"/>
              </a:spcAft>
              <a:buClr>
                <a:srgbClr val="D59FBD"/>
              </a:buClr>
              <a:buSzPts val="1920"/>
              <a:buFont typeface="Noto Sans Symbols"/>
              <a:buChar char="●"/>
            </a:pPr>
            <a:r>
              <a:rPr b="0" i="0" lang="en-US" sz="2400" u="none" cap="none" strike="noStrike">
                <a:solidFill>
                  <a:schemeClr val="lt1"/>
                </a:solidFill>
                <a:latin typeface="Corbel"/>
                <a:ea typeface="Corbel"/>
                <a:cs typeface="Corbel"/>
                <a:sym typeface="Corbel"/>
              </a:rPr>
              <a:t>Appetite stimulant – Duh!!!</a:t>
            </a:r>
            <a:endParaRPr/>
          </a:p>
          <a:p>
            <a:pPr indent="-285750" lvl="1" marL="739775" marR="0" rtl="0" algn="l">
              <a:lnSpc>
                <a:spcPct val="100000"/>
              </a:lnSpc>
              <a:spcBef>
                <a:spcPts val="480"/>
              </a:spcBef>
              <a:spcAft>
                <a:spcPts val="0"/>
              </a:spcAft>
              <a:buClr>
                <a:srgbClr val="D59FBD"/>
              </a:buClr>
              <a:buSzPts val="1920"/>
              <a:buFont typeface="Noto Sans Symbols"/>
              <a:buChar char="●"/>
            </a:pPr>
            <a:r>
              <a:rPr b="0" i="0" lang="en-US" sz="2400" u="none" cap="none" strike="noStrike">
                <a:solidFill>
                  <a:schemeClr val="lt1"/>
                </a:solidFill>
                <a:latin typeface="Corbel"/>
                <a:ea typeface="Corbel"/>
                <a:cs typeface="Corbel"/>
                <a:sym typeface="Corbel"/>
              </a:rPr>
              <a:t>Antiemetic – Decreases nausea/vomitting </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0" name="Shape 430"/>
        <p:cNvGrpSpPr/>
        <p:nvPr/>
      </p:nvGrpSpPr>
      <p:grpSpPr>
        <a:xfrm>
          <a:off x="0" y="0"/>
          <a:ext cx="0" cy="0"/>
          <a:chOff x="0" y="0"/>
          <a:chExt cx="0" cy="0"/>
        </a:xfrm>
      </p:grpSpPr>
      <p:sp>
        <p:nvSpPr>
          <p:cNvPr id="431" name="Google Shape;431;p34"/>
          <p:cNvSpPr txBox="1"/>
          <p:nvPr>
            <p:ph idx="4294967295" type="title"/>
          </p:nvPr>
        </p:nvSpPr>
        <p:spPr>
          <a:xfrm>
            <a:off x="914400" y="512064"/>
            <a:ext cx="7772400" cy="9144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A3"/>
              </a:buClr>
              <a:buSzPts val="4000"/>
              <a:buFont typeface="Consolas"/>
              <a:buNone/>
            </a:pPr>
            <a:r>
              <a:rPr b="1" i="0" lang="en-US" sz="4000" u="none" cap="none" strike="noStrike">
                <a:solidFill>
                  <a:srgbClr val="FFFFA3"/>
                </a:solidFill>
                <a:latin typeface="Consolas"/>
                <a:ea typeface="Consolas"/>
                <a:cs typeface="Consolas"/>
                <a:sym typeface="Consolas"/>
              </a:rPr>
              <a:t>Role of Psychology</a:t>
            </a:r>
            <a:endParaRPr/>
          </a:p>
        </p:txBody>
      </p:sp>
      <p:sp>
        <p:nvSpPr>
          <p:cNvPr id="432" name="Google Shape;432;p34"/>
          <p:cNvSpPr txBox="1"/>
          <p:nvPr>
            <p:ph idx="1" type="body"/>
          </p:nvPr>
        </p:nvSpPr>
        <p:spPr>
          <a:xfrm>
            <a:off x="685800" y="1981200"/>
            <a:ext cx="8077200" cy="4495800"/>
          </a:xfrm>
          <a:prstGeom prst="rect">
            <a:avLst/>
          </a:prstGeom>
          <a:noFill/>
          <a:ln>
            <a:noFill/>
          </a:ln>
        </p:spPr>
        <p:txBody>
          <a:bodyPr anchorCtr="0" anchor="t" bIns="45700" lIns="91425" spcFirstLastPara="1" rIns="91425" wrap="square" tIns="45700">
            <a:noAutofit/>
          </a:bodyPr>
          <a:lstStyle/>
          <a:p>
            <a:pPr indent="-342899" lvl="0" marL="411162" marR="0" rtl="0" algn="l">
              <a:lnSpc>
                <a:spcPct val="90000"/>
              </a:lnSpc>
              <a:spcBef>
                <a:spcPts val="0"/>
              </a:spcBef>
              <a:spcAft>
                <a:spcPts val="0"/>
              </a:spcAft>
              <a:buClr>
                <a:srgbClr val="92406E"/>
              </a:buClr>
              <a:buSzPts val="2550"/>
              <a:buFont typeface="Noto Sans Symbols"/>
              <a:buChar char="🞕"/>
            </a:pPr>
            <a:r>
              <a:rPr b="0" i="0" lang="en-US" sz="3000" u="none">
                <a:solidFill>
                  <a:schemeClr val="lt1"/>
                </a:solidFill>
                <a:latin typeface="Corbel"/>
                <a:ea typeface="Corbel"/>
                <a:cs typeface="Corbel"/>
                <a:sym typeface="Corbel"/>
              </a:rPr>
              <a:t>Helping people with HIV</a:t>
            </a:r>
            <a:endParaRPr b="0" i="0" sz="900" u="none">
              <a:solidFill>
                <a:schemeClr val="lt1"/>
              </a:solidFill>
              <a:latin typeface="Corbel"/>
              <a:ea typeface="Corbel"/>
              <a:cs typeface="Corbel"/>
              <a:sym typeface="Corbel"/>
            </a:endParaRPr>
          </a:p>
          <a:p>
            <a:pPr indent="-285750" lvl="1" marL="739775" marR="0" rtl="0" algn="l">
              <a:lnSpc>
                <a:spcPct val="90000"/>
              </a:lnSpc>
              <a:spcBef>
                <a:spcPts val="160"/>
              </a:spcBef>
              <a:spcAft>
                <a:spcPts val="0"/>
              </a:spcAft>
              <a:buClr>
                <a:srgbClr val="D59FBD"/>
              </a:buClr>
              <a:buSzPts val="640"/>
              <a:buFont typeface="Noto Sans Symbols"/>
              <a:buNone/>
            </a:pPr>
            <a:r>
              <a:t/>
            </a:r>
            <a:endParaRPr b="0" i="0" sz="800" u="none" cap="none" strike="noStrike">
              <a:solidFill>
                <a:schemeClr val="lt1"/>
              </a:solidFill>
              <a:latin typeface="Corbel"/>
              <a:ea typeface="Corbel"/>
              <a:cs typeface="Corbel"/>
              <a:sym typeface="Corbel"/>
            </a:endParaRPr>
          </a:p>
          <a:p>
            <a:pPr indent="-285750" lvl="1" marL="739775" marR="0" rtl="0" algn="l">
              <a:lnSpc>
                <a:spcPct val="90000"/>
              </a:lnSpc>
              <a:spcBef>
                <a:spcPts val="520"/>
              </a:spcBef>
              <a:spcAft>
                <a:spcPts val="0"/>
              </a:spcAft>
              <a:buClr>
                <a:srgbClr val="D59FBD"/>
              </a:buClr>
              <a:buSzPts val="2080"/>
              <a:buFont typeface="Noto Sans Symbols"/>
              <a:buChar char="●"/>
            </a:pPr>
            <a:r>
              <a:rPr b="0" i="0" lang="en-US" sz="2600" u="none" cap="none" strike="noStrike">
                <a:solidFill>
                  <a:schemeClr val="lt1"/>
                </a:solidFill>
                <a:latin typeface="Corbel"/>
                <a:ea typeface="Corbel"/>
                <a:cs typeface="Corbel"/>
                <a:sym typeface="Corbel"/>
              </a:rPr>
              <a:t>Psychological impact of HIV </a:t>
            </a:r>
            <a:endParaRPr/>
          </a:p>
          <a:p>
            <a:pPr indent="-285750" lvl="1" marL="739775" marR="0" rtl="0" algn="l">
              <a:lnSpc>
                <a:spcPct val="90000"/>
              </a:lnSpc>
              <a:spcBef>
                <a:spcPts val="160"/>
              </a:spcBef>
              <a:spcAft>
                <a:spcPts val="0"/>
              </a:spcAft>
              <a:buClr>
                <a:srgbClr val="D59FBD"/>
              </a:buClr>
              <a:buSzPts val="640"/>
              <a:buFont typeface="Noto Sans Symbols"/>
              <a:buNone/>
            </a:pPr>
            <a:r>
              <a:t/>
            </a:r>
            <a:endParaRPr b="0" i="0" sz="800" u="none" cap="none" strike="noStrike">
              <a:solidFill>
                <a:schemeClr val="lt1"/>
              </a:solidFill>
              <a:latin typeface="Corbel"/>
              <a:ea typeface="Corbel"/>
              <a:cs typeface="Corbel"/>
              <a:sym typeface="Corbel"/>
            </a:endParaRPr>
          </a:p>
          <a:p>
            <a:pPr indent="-285750" lvl="1" marL="739775" marR="0" rtl="0" algn="l">
              <a:lnSpc>
                <a:spcPct val="90000"/>
              </a:lnSpc>
              <a:spcBef>
                <a:spcPts val="520"/>
              </a:spcBef>
              <a:spcAft>
                <a:spcPts val="0"/>
              </a:spcAft>
              <a:buClr>
                <a:srgbClr val="D59FBD"/>
              </a:buClr>
              <a:buSzPts val="2080"/>
              <a:buFont typeface="Noto Sans Symbols"/>
              <a:buChar char="●"/>
            </a:pPr>
            <a:r>
              <a:rPr b="0" i="0" lang="en-US" sz="2600" u="none" cap="none" strike="noStrike">
                <a:solidFill>
                  <a:schemeClr val="lt1"/>
                </a:solidFill>
                <a:latin typeface="Corbel"/>
                <a:ea typeface="Corbel"/>
                <a:cs typeface="Corbel"/>
                <a:sym typeface="Corbel"/>
              </a:rPr>
              <a:t>Compliance with medical regimes</a:t>
            </a:r>
            <a:endParaRPr/>
          </a:p>
          <a:p>
            <a:pPr indent="-285750" lvl="1" marL="739775" marR="0" rtl="0" algn="l">
              <a:lnSpc>
                <a:spcPct val="90000"/>
              </a:lnSpc>
              <a:spcBef>
                <a:spcPts val="160"/>
              </a:spcBef>
              <a:spcAft>
                <a:spcPts val="0"/>
              </a:spcAft>
              <a:buClr>
                <a:srgbClr val="D59FBD"/>
              </a:buClr>
              <a:buSzPts val="640"/>
              <a:buFont typeface="Noto Sans Symbols"/>
              <a:buNone/>
            </a:pPr>
            <a:r>
              <a:t/>
            </a:r>
            <a:endParaRPr b="0" i="0" sz="800" u="none" cap="none" strike="noStrike">
              <a:solidFill>
                <a:schemeClr val="lt1"/>
              </a:solidFill>
              <a:latin typeface="Corbel"/>
              <a:ea typeface="Corbel"/>
              <a:cs typeface="Corbel"/>
              <a:sym typeface="Corbel"/>
            </a:endParaRPr>
          </a:p>
          <a:p>
            <a:pPr indent="-285750" lvl="1" marL="739775" marR="0" rtl="0" algn="l">
              <a:lnSpc>
                <a:spcPct val="90000"/>
              </a:lnSpc>
              <a:spcBef>
                <a:spcPts val="520"/>
              </a:spcBef>
              <a:spcAft>
                <a:spcPts val="0"/>
              </a:spcAft>
              <a:buClr>
                <a:srgbClr val="D59FBD"/>
              </a:buClr>
              <a:buSzPts val="2080"/>
              <a:buFont typeface="Noto Sans Symbols"/>
              <a:buChar char="●"/>
            </a:pPr>
            <a:r>
              <a:rPr b="0" i="0" lang="en-US" sz="2600" u="none" cap="none" strike="noStrike">
                <a:solidFill>
                  <a:schemeClr val="lt1"/>
                </a:solidFill>
                <a:latin typeface="Corbel"/>
                <a:ea typeface="Corbel"/>
                <a:cs typeface="Corbel"/>
                <a:sym typeface="Corbel"/>
              </a:rPr>
              <a:t>Palliative care</a:t>
            </a:r>
            <a:endParaRPr/>
          </a:p>
          <a:p>
            <a:pPr indent="-285750" lvl="1" marL="739775" marR="0" rtl="0" algn="l">
              <a:lnSpc>
                <a:spcPct val="90000"/>
              </a:lnSpc>
              <a:spcBef>
                <a:spcPts val="520"/>
              </a:spcBef>
              <a:spcAft>
                <a:spcPts val="0"/>
              </a:spcAft>
              <a:buClr>
                <a:srgbClr val="D59FBD"/>
              </a:buClr>
              <a:buSzPts val="2080"/>
              <a:buFont typeface="Noto Sans Symbols"/>
              <a:buChar char="●"/>
            </a:pPr>
            <a:r>
              <a:rPr b="0" i="0" lang="en-US" sz="2600" u="none" cap="none" strike="noStrike">
                <a:solidFill>
                  <a:schemeClr val="lt1"/>
                </a:solidFill>
                <a:latin typeface="Corbel"/>
                <a:ea typeface="Corbel"/>
                <a:cs typeface="Corbel"/>
                <a:sym typeface="Corbel"/>
              </a:rPr>
              <a:t>Increasing family support</a:t>
            </a:r>
            <a:endParaRPr/>
          </a:p>
          <a:p>
            <a:pPr indent="-342899" lvl="0" marL="411162" marR="0" rtl="0" algn="l">
              <a:lnSpc>
                <a:spcPct val="90000"/>
              </a:lnSpc>
              <a:spcBef>
                <a:spcPts val="700"/>
              </a:spcBef>
              <a:spcAft>
                <a:spcPts val="0"/>
              </a:spcAft>
              <a:buClr>
                <a:srgbClr val="92406E"/>
              </a:buClr>
              <a:buSzPts val="2550"/>
              <a:buFont typeface="Noto Sans Symbols"/>
              <a:buChar char="🞕"/>
            </a:pPr>
            <a:r>
              <a:rPr b="0" i="0" lang="en-US" sz="3000" u="none">
                <a:solidFill>
                  <a:schemeClr val="lt1"/>
                </a:solidFill>
                <a:latin typeface="Corbel"/>
                <a:ea typeface="Corbel"/>
                <a:cs typeface="Corbel"/>
                <a:sym typeface="Corbel"/>
              </a:rPr>
              <a:t>Prevention</a:t>
            </a:r>
            <a:endParaRPr/>
          </a:p>
          <a:p>
            <a:pPr indent="-285750" lvl="1" marL="739775" marR="0" rtl="0" algn="l">
              <a:lnSpc>
                <a:spcPct val="90000"/>
              </a:lnSpc>
              <a:spcBef>
                <a:spcPts val="520"/>
              </a:spcBef>
              <a:spcAft>
                <a:spcPts val="0"/>
              </a:spcAft>
              <a:buClr>
                <a:srgbClr val="D59FBD"/>
              </a:buClr>
              <a:buSzPts val="2080"/>
              <a:buFont typeface="Noto Sans Symbols"/>
              <a:buChar char="●"/>
            </a:pPr>
            <a:r>
              <a:rPr b="0" i="0" lang="en-US" sz="2600" u="none" cap="none" strike="noStrike">
                <a:solidFill>
                  <a:schemeClr val="lt1"/>
                </a:solidFill>
                <a:latin typeface="Corbel"/>
                <a:ea typeface="Corbel"/>
                <a:cs typeface="Corbel"/>
                <a:sym typeface="Corbel"/>
              </a:rPr>
              <a:t>Behavioral Measures</a:t>
            </a:r>
            <a:endParaRPr/>
          </a:p>
          <a:p>
            <a:pPr indent="-285750" lvl="1" marL="739775" marR="0" rtl="0" algn="l">
              <a:lnSpc>
                <a:spcPct val="90000"/>
              </a:lnSpc>
              <a:spcBef>
                <a:spcPts val="520"/>
              </a:spcBef>
              <a:spcAft>
                <a:spcPts val="0"/>
              </a:spcAft>
              <a:buClr>
                <a:srgbClr val="D59FBD"/>
              </a:buClr>
              <a:buSzPts val="2080"/>
              <a:buFont typeface="Noto Sans Symbols"/>
              <a:buChar char="●"/>
            </a:pPr>
            <a:r>
              <a:rPr b="0" i="0" lang="en-US" sz="2600" u="none" cap="none" strike="noStrike">
                <a:solidFill>
                  <a:schemeClr val="lt1"/>
                </a:solidFill>
                <a:latin typeface="Corbel"/>
                <a:ea typeface="Corbel"/>
                <a:cs typeface="Corbel"/>
                <a:sym typeface="Corbel"/>
              </a:rPr>
              <a:t>Personality/Coping</a:t>
            </a:r>
            <a:endParaRPr/>
          </a:p>
          <a:p>
            <a:pPr indent="-153669" lvl="1" marL="739775" marR="0" rtl="0" algn="l">
              <a:lnSpc>
                <a:spcPct val="90000"/>
              </a:lnSpc>
              <a:spcBef>
                <a:spcPts val="520"/>
              </a:spcBef>
              <a:spcAft>
                <a:spcPts val="0"/>
              </a:spcAft>
              <a:buClr>
                <a:srgbClr val="D59FBD"/>
              </a:buClr>
              <a:buSzPts val="2080"/>
              <a:buFont typeface="Noto Sans Symbols"/>
              <a:buNone/>
            </a:pPr>
            <a:r>
              <a:t/>
            </a:r>
            <a:endParaRPr b="0" i="0" sz="2600" u="none" cap="none" strike="noStrike">
              <a:solidFill>
                <a:schemeClr val="lt1"/>
              </a:solidFill>
              <a:latin typeface="Corbel"/>
              <a:ea typeface="Corbel"/>
              <a:cs typeface="Corbel"/>
              <a:sym typeface="Corbel"/>
            </a:endParaRPr>
          </a:p>
          <a:p>
            <a:pPr indent="-202564" lvl="0" marL="411163" marR="0" rtl="0" algn="l">
              <a:spcBef>
                <a:spcPts val="700"/>
              </a:spcBef>
              <a:spcAft>
                <a:spcPts val="0"/>
              </a:spcAft>
              <a:buClr>
                <a:srgbClr val="92406E"/>
              </a:buClr>
              <a:buSzPts val="2210"/>
              <a:buFont typeface="Noto Sans Symbols"/>
              <a:buNone/>
            </a:pPr>
            <a:r>
              <a:t/>
            </a:r>
            <a:endParaRPr b="0" i="0" sz="2600" u="none" cap="none" strike="noStrike">
              <a:solidFill>
                <a:schemeClr val="lt1"/>
              </a:solidFill>
              <a:latin typeface="Corbel"/>
              <a:ea typeface="Corbel"/>
              <a:cs typeface="Corbel"/>
              <a:sym typeface="Corbel"/>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7" name="Shape 437"/>
        <p:cNvGrpSpPr/>
        <p:nvPr/>
      </p:nvGrpSpPr>
      <p:grpSpPr>
        <a:xfrm>
          <a:off x="0" y="0"/>
          <a:ext cx="0" cy="0"/>
          <a:chOff x="0" y="0"/>
          <a:chExt cx="0" cy="0"/>
        </a:xfrm>
      </p:grpSpPr>
      <p:sp>
        <p:nvSpPr>
          <p:cNvPr id="438" name="Google Shape;438;p35"/>
          <p:cNvSpPr txBox="1"/>
          <p:nvPr>
            <p:ph idx="4294967295" type="title"/>
          </p:nvPr>
        </p:nvSpPr>
        <p:spPr>
          <a:xfrm>
            <a:off x="457200" y="512064"/>
            <a:ext cx="8229600" cy="9144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A3"/>
              </a:buClr>
              <a:buSzPts val="4000"/>
              <a:buFont typeface="Consolas"/>
              <a:buNone/>
            </a:pPr>
            <a:r>
              <a:rPr b="1" i="0" lang="en-US" sz="4000" u="none" cap="none" strike="noStrike">
                <a:solidFill>
                  <a:srgbClr val="FFFFA3"/>
                </a:solidFill>
                <a:latin typeface="Consolas"/>
                <a:ea typeface="Consolas"/>
                <a:cs typeface="Consolas"/>
                <a:sym typeface="Consolas"/>
              </a:rPr>
              <a:t>Psychosocial Impact</a:t>
            </a:r>
            <a:endParaRPr b="1" i="0" sz="4000" u="none" cap="none" strike="noStrike">
              <a:solidFill>
                <a:srgbClr val="FFFFA3"/>
              </a:solidFill>
              <a:latin typeface="Consolas"/>
              <a:ea typeface="Consolas"/>
              <a:cs typeface="Consolas"/>
              <a:sym typeface="Consolas"/>
            </a:endParaRPr>
          </a:p>
        </p:txBody>
      </p:sp>
      <p:sp>
        <p:nvSpPr>
          <p:cNvPr id="439" name="Google Shape;439;p35"/>
          <p:cNvSpPr txBox="1"/>
          <p:nvPr>
            <p:ph idx="1" type="body"/>
          </p:nvPr>
        </p:nvSpPr>
        <p:spPr>
          <a:xfrm>
            <a:off x="685800" y="1676400"/>
            <a:ext cx="3810000" cy="4876800"/>
          </a:xfrm>
          <a:prstGeom prst="rect">
            <a:avLst/>
          </a:prstGeom>
          <a:noFill/>
          <a:ln>
            <a:noFill/>
          </a:ln>
        </p:spPr>
        <p:txBody>
          <a:bodyPr anchorCtr="0" anchor="t" bIns="45700" lIns="91425" spcFirstLastPara="1" rIns="91425" wrap="square" tIns="45700">
            <a:noAutofit/>
          </a:bodyPr>
          <a:lstStyle/>
          <a:p>
            <a:pPr indent="-191769" lvl="0" marL="411162" marR="0" rtl="0" algn="l">
              <a:lnSpc>
                <a:spcPct val="100000"/>
              </a:lnSpc>
              <a:spcBef>
                <a:spcPts val="0"/>
              </a:spcBef>
              <a:spcAft>
                <a:spcPts val="0"/>
              </a:spcAft>
              <a:buClr>
                <a:srgbClr val="92406E"/>
              </a:buClr>
              <a:buSzPts val="2380"/>
              <a:buFont typeface="Noto Sans Symbols"/>
              <a:buNone/>
            </a:pPr>
            <a:r>
              <a:t/>
            </a:r>
            <a:endParaRPr b="0" i="0" sz="2800" u="none">
              <a:solidFill>
                <a:schemeClr val="lt1"/>
              </a:solidFill>
              <a:latin typeface="Corbel"/>
              <a:ea typeface="Corbel"/>
              <a:cs typeface="Corbel"/>
              <a:sym typeface="Corbel"/>
            </a:endParaRPr>
          </a:p>
          <a:p>
            <a:pPr indent="-342899" lvl="0" marL="411162" marR="0" rtl="0" algn="l">
              <a:lnSpc>
                <a:spcPct val="100000"/>
              </a:lnSpc>
              <a:spcBef>
                <a:spcPts val="700"/>
              </a:spcBef>
              <a:spcAft>
                <a:spcPts val="0"/>
              </a:spcAft>
              <a:buClr>
                <a:srgbClr val="92406E"/>
              </a:buClr>
              <a:buSzPts val="2380"/>
              <a:buFont typeface="Noto Sans Symbols"/>
              <a:buChar char="🞕"/>
            </a:pPr>
            <a:r>
              <a:rPr b="0" i="0" lang="en-US" sz="2800" u="none">
                <a:solidFill>
                  <a:schemeClr val="lt1"/>
                </a:solidFill>
                <a:latin typeface="Corbel"/>
                <a:ea typeface="Corbel"/>
                <a:cs typeface="Corbel"/>
                <a:sym typeface="Corbel"/>
              </a:rPr>
              <a:t>Stigma - Fear, blame &amp; rejection from others.</a:t>
            </a:r>
            <a:endParaRPr/>
          </a:p>
          <a:p>
            <a:pPr indent="-342899" lvl="0" marL="411162" marR="0" rtl="0" algn="l">
              <a:lnSpc>
                <a:spcPct val="100000"/>
              </a:lnSpc>
              <a:spcBef>
                <a:spcPts val="700"/>
              </a:spcBef>
              <a:spcAft>
                <a:spcPts val="0"/>
              </a:spcAft>
              <a:buClr>
                <a:srgbClr val="92406E"/>
              </a:buClr>
              <a:buSzPts val="2380"/>
              <a:buFont typeface="Noto Sans Symbols"/>
              <a:buChar char="🞕"/>
            </a:pPr>
            <a:r>
              <a:rPr b="0" i="0" lang="en-US" sz="2800" u="none">
                <a:solidFill>
                  <a:schemeClr val="lt1"/>
                </a:solidFill>
                <a:latin typeface="Corbel"/>
                <a:ea typeface="Corbel"/>
                <a:cs typeface="Corbel"/>
                <a:sym typeface="Corbel"/>
              </a:rPr>
              <a:t>Concerned about who in their social network they can tell.</a:t>
            </a:r>
            <a:endParaRPr/>
          </a:p>
          <a:p>
            <a:pPr indent="-342899" lvl="0" marL="411162" marR="0" rtl="0" algn="l">
              <a:lnSpc>
                <a:spcPct val="100000"/>
              </a:lnSpc>
              <a:spcBef>
                <a:spcPts val="700"/>
              </a:spcBef>
              <a:spcAft>
                <a:spcPts val="0"/>
              </a:spcAft>
              <a:buClr>
                <a:srgbClr val="92406E"/>
              </a:buClr>
              <a:buSzPts val="2380"/>
              <a:buFont typeface="Noto Sans Symbols"/>
              <a:buChar char="🞕"/>
            </a:pPr>
            <a:r>
              <a:rPr b="0" i="0" lang="en-US" sz="2800" u="none">
                <a:solidFill>
                  <a:schemeClr val="lt1"/>
                </a:solidFill>
                <a:latin typeface="Corbel"/>
                <a:ea typeface="Corbel"/>
                <a:cs typeface="Corbel"/>
                <a:sym typeface="Corbel"/>
              </a:rPr>
              <a:t>Increased anxiety, depression and coping problems</a:t>
            </a:r>
            <a:endParaRPr/>
          </a:p>
        </p:txBody>
      </p:sp>
      <p:sp>
        <p:nvSpPr>
          <p:cNvPr id="440" name="Google Shape;440;p35"/>
          <p:cNvSpPr txBox="1"/>
          <p:nvPr>
            <p:ph idx="2" type="body"/>
          </p:nvPr>
        </p:nvSpPr>
        <p:spPr>
          <a:xfrm>
            <a:off x="4648200" y="1752600"/>
            <a:ext cx="4114800" cy="4191000"/>
          </a:xfrm>
          <a:prstGeom prst="rect">
            <a:avLst/>
          </a:prstGeom>
          <a:noFill/>
          <a:ln>
            <a:noFill/>
          </a:ln>
        </p:spPr>
        <p:txBody>
          <a:bodyPr anchorCtr="0" anchor="t" bIns="45700" lIns="91425" spcFirstLastPara="1" rIns="91425" wrap="square" tIns="45700">
            <a:noAutofit/>
          </a:bodyPr>
          <a:lstStyle/>
          <a:p>
            <a:pPr indent="-342899" lvl="0" marL="411162" marR="0" rtl="0" algn="l">
              <a:lnSpc>
                <a:spcPct val="100000"/>
              </a:lnSpc>
              <a:spcBef>
                <a:spcPts val="0"/>
              </a:spcBef>
              <a:spcAft>
                <a:spcPts val="0"/>
              </a:spcAft>
              <a:buClr>
                <a:srgbClr val="92406E"/>
              </a:buClr>
              <a:buSzPts val="2380"/>
              <a:buFont typeface="Noto Sans Symbols"/>
              <a:buChar char="🞕"/>
            </a:pPr>
            <a:r>
              <a:rPr b="0" i="0" lang="en-US" sz="2800" u="none">
                <a:solidFill>
                  <a:schemeClr val="lt1"/>
                </a:solidFill>
                <a:latin typeface="Corbel"/>
                <a:ea typeface="Corbel"/>
                <a:cs typeface="Corbel"/>
                <a:sym typeface="Corbel"/>
              </a:rPr>
              <a:t>Cole, Kemeny, Taylor, Visscher, &amp; Fahey (1996)</a:t>
            </a:r>
            <a:endParaRPr/>
          </a:p>
          <a:p>
            <a:pPr indent="-285750" lvl="1" marL="739775" marR="0" rtl="0" algn="l">
              <a:lnSpc>
                <a:spcPct val="100000"/>
              </a:lnSpc>
              <a:spcBef>
                <a:spcPts val="480"/>
              </a:spcBef>
              <a:spcAft>
                <a:spcPts val="0"/>
              </a:spcAft>
              <a:buClr>
                <a:srgbClr val="D59FBD"/>
              </a:buClr>
              <a:buSzPts val="1920"/>
              <a:buFont typeface="Noto Sans Symbols"/>
              <a:buChar char="●"/>
            </a:pPr>
            <a:r>
              <a:rPr b="0" i="0" lang="en-US" sz="2400" u="none" cap="none" strike="noStrike">
                <a:solidFill>
                  <a:schemeClr val="lt1"/>
                </a:solidFill>
                <a:latin typeface="Corbel"/>
                <a:ea typeface="Corbel"/>
                <a:cs typeface="Corbel"/>
                <a:sym typeface="Corbel"/>
              </a:rPr>
              <a:t>Studied AIDS progression in closeted and noncloseted</a:t>
            </a:r>
            <a:endParaRPr/>
          </a:p>
          <a:p>
            <a:pPr indent="-285750" lvl="1" marL="739775" marR="0" rtl="0" algn="l">
              <a:lnSpc>
                <a:spcPct val="100000"/>
              </a:lnSpc>
              <a:spcBef>
                <a:spcPts val="480"/>
              </a:spcBef>
              <a:spcAft>
                <a:spcPts val="0"/>
              </a:spcAft>
              <a:buClr>
                <a:srgbClr val="D59FBD"/>
              </a:buClr>
              <a:buSzPts val="1920"/>
              <a:buFont typeface="Noto Sans Symbols"/>
              <a:buChar char="●"/>
            </a:pPr>
            <a:r>
              <a:rPr b="0" i="0" lang="en-US" sz="2400" u="none" cap="none" strike="noStrike">
                <a:solidFill>
                  <a:schemeClr val="lt1"/>
                </a:solidFill>
                <a:latin typeface="Corbel"/>
                <a:ea typeface="Corbel"/>
                <a:cs typeface="Corbel"/>
                <a:sym typeface="Corbel"/>
              </a:rPr>
              <a:t>Greater degree of “closetedness” led to 1.5 to 2 year faster progression </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4" name="Shape 444"/>
        <p:cNvGrpSpPr/>
        <p:nvPr/>
      </p:nvGrpSpPr>
      <p:grpSpPr>
        <a:xfrm>
          <a:off x="0" y="0"/>
          <a:ext cx="0" cy="0"/>
          <a:chOff x="0" y="0"/>
          <a:chExt cx="0" cy="0"/>
        </a:xfrm>
      </p:grpSpPr>
      <p:sp>
        <p:nvSpPr>
          <p:cNvPr id="445" name="Google Shape;445;p36"/>
          <p:cNvSpPr txBox="1"/>
          <p:nvPr>
            <p:ph idx="4294967295" type="title"/>
          </p:nvPr>
        </p:nvSpPr>
        <p:spPr>
          <a:xfrm>
            <a:off x="914400" y="512064"/>
            <a:ext cx="7772400" cy="9144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A3"/>
              </a:buClr>
              <a:buSzPts val="4000"/>
              <a:buFont typeface="Consolas"/>
              <a:buNone/>
            </a:pPr>
            <a:r>
              <a:rPr b="1" i="0" lang="en-US" sz="4000" u="none" cap="none" strike="noStrike">
                <a:solidFill>
                  <a:srgbClr val="FFFFA3"/>
                </a:solidFill>
                <a:latin typeface="Consolas"/>
                <a:ea typeface="Consolas"/>
                <a:cs typeface="Consolas"/>
                <a:sym typeface="Consolas"/>
              </a:rPr>
              <a:t>Adverse Psychosocial Factors and AIDS Progression	</a:t>
            </a:r>
            <a:endParaRPr/>
          </a:p>
        </p:txBody>
      </p:sp>
      <p:sp>
        <p:nvSpPr>
          <p:cNvPr id="446" name="Google Shape;446;p36"/>
          <p:cNvSpPr txBox="1"/>
          <p:nvPr>
            <p:ph idx="1" type="body"/>
          </p:nvPr>
        </p:nvSpPr>
        <p:spPr>
          <a:xfrm>
            <a:off x="838200" y="2819400"/>
            <a:ext cx="7772400" cy="3810000"/>
          </a:xfrm>
          <a:prstGeom prst="rect">
            <a:avLst/>
          </a:prstGeom>
          <a:noFill/>
          <a:ln>
            <a:noFill/>
          </a:ln>
        </p:spPr>
        <p:txBody>
          <a:bodyPr anchorCtr="0" anchor="t" bIns="45700" lIns="91425" spcFirstLastPara="1" rIns="91425" wrap="square" tIns="45700">
            <a:noAutofit/>
          </a:bodyPr>
          <a:lstStyle/>
          <a:p>
            <a:pPr indent="-285750" lvl="1" marL="739775" marR="0" rtl="0" algn="l">
              <a:lnSpc>
                <a:spcPct val="100000"/>
              </a:lnSpc>
              <a:spcBef>
                <a:spcPts val="0"/>
              </a:spcBef>
              <a:spcAft>
                <a:spcPts val="0"/>
              </a:spcAft>
              <a:buClr>
                <a:srgbClr val="D59FBD"/>
              </a:buClr>
              <a:buSzPts val="2080"/>
              <a:buFont typeface="Noto Sans Symbols"/>
              <a:buChar char="●"/>
            </a:pPr>
            <a:r>
              <a:rPr b="0" i="0" lang="en-US" sz="2600" u="none" cap="none" strike="noStrike">
                <a:solidFill>
                  <a:schemeClr val="lt1"/>
                </a:solidFill>
                <a:latin typeface="Corbel"/>
                <a:ea typeface="Corbel"/>
                <a:cs typeface="Corbel"/>
                <a:sym typeface="Corbel"/>
              </a:rPr>
              <a:t>Meta-analysis examining psychosocial factors on immunological and clinical indicators of disease progression</a:t>
            </a:r>
            <a:endParaRPr/>
          </a:p>
          <a:p>
            <a:pPr indent="-228598" lvl="2" marL="995362" marR="0" rtl="0" algn="l">
              <a:lnSpc>
                <a:spcPct val="100000"/>
              </a:lnSpc>
              <a:spcBef>
                <a:spcPts val="480"/>
              </a:spcBef>
              <a:spcAft>
                <a:spcPts val="0"/>
              </a:spcAft>
              <a:buClr>
                <a:srgbClr val="E3BFD3"/>
              </a:buClr>
              <a:buSzPts val="1560"/>
              <a:buFont typeface="Noto Sans Symbols"/>
              <a:buChar char="🞔"/>
            </a:pPr>
            <a:r>
              <a:rPr b="0" i="0" lang="en-US" sz="2400" u="none" cap="none" strike="noStrike">
                <a:solidFill>
                  <a:schemeClr val="lt1"/>
                </a:solidFill>
                <a:latin typeface="Corbel"/>
                <a:ea typeface="Corbel"/>
                <a:cs typeface="Corbel"/>
                <a:sym typeface="Corbel"/>
              </a:rPr>
              <a:t>Social isolation, life events, depression, anger, distress, neuroticism, lifetime traumas, avoidant coping</a:t>
            </a:r>
            <a:endParaRPr/>
          </a:p>
          <a:p>
            <a:pPr indent="-228598" lvl="2" marL="995362" marR="0" rtl="0" algn="l">
              <a:lnSpc>
                <a:spcPct val="100000"/>
              </a:lnSpc>
              <a:spcBef>
                <a:spcPts val="480"/>
              </a:spcBef>
              <a:spcAft>
                <a:spcPts val="0"/>
              </a:spcAft>
              <a:buClr>
                <a:srgbClr val="E3BFD3"/>
              </a:buClr>
              <a:buSzPts val="1560"/>
              <a:buFont typeface="Noto Sans Symbols"/>
              <a:buChar char="🞔"/>
            </a:pPr>
            <a:r>
              <a:rPr b="0" i="0" lang="en-US" sz="2400" u="none" cap="none" strike="noStrike">
                <a:solidFill>
                  <a:schemeClr val="lt1"/>
                </a:solidFill>
                <a:latin typeface="Corbel"/>
                <a:ea typeface="Corbel"/>
                <a:cs typeface="Corbel"/>
                <a:sym typeface="Corbel"/>
              </a:rPr>
              <a:t>Mortality, symptoms, CD4 decline, AIDS stage</a:t>
            </a:r>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0" name="Shape 450"/>
        <p:cNvGrpSpPr/>
        <p:nvPr/>
      </p:nvGrpSpPr>
      <p:grpSpPr>
        <a:xfrm>
          <a:off x="0" y="0"/>
          <a:ext cx="0" cy="0"/>
          <a:chOff x="0" y="0"/>
          <a:chExt cx="0" cy="0"/>
        </a:xfrm>
      </p:grpSpPr>
      <p:sp>
        <p:nvSpPr>
          <p:cNvPr id="451" name="Google Shape;451;p37"/>
          <p:cNvSpPr txBox="1"/>
          <p:nvPr>
            <p:ph idx="4294967295" type="title"/>
          </p:nvPr>
        </p:nvSpPr>
        <p:spPr>
          <a:xfrm>
            <a:off x="914400" y="512064"/>
            <a:ext cx="7772400" cy="9144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A3"/>
              </a:buClr>
              <a:buSzPts val="4000"/>
              <a:buFont typeface="Consolas"/>
              <a:buNone/>
            </a:pPr>
            <a:r>
              <a:rPr b="1" i="0" lang="en-US" sz="4000" u="none" cap="none" strike="noStrike">
                <a:solidFill>
                  <a:srgbClr val="FFFFA3"/>
                </a:solidFill>
                <a:latin typeface="Consolas"/>
                <a:ea typeface="Consolas"/>
                <a:cs typeface="Consolas"/>
                <a:sym typeface="Consolas"/>
              </a:rPr>
              <a:t>Medication Adherence</a:t>
            </a:r>
            <a:endParaRPr/>
          </a:p>
        </p:txBody>
      </p:sp>
      <p:sp>
        <p:nvSpPr>
          <p:cNvPr id="452" name="Google Shape;452;p37"/>
          <p:cNvSpPr txBox="1"/>
          <p:nvPr>
            <p:ph idx="1" type="body"/>
          </p:nvPr>
        </p:nvSpPr>
        <p:spPr>
          <a:xfrm>
            <a:off x="914400" y="1571625"/>
            <a:ext cx="7772400" cy="4784725"/>
          </a:xfrm>
          <a:prstGeom prst="rect">
            <a:avLst/>
          </a:prstGeom>
          <a:noFill/>
          <a:ln>
            <a:noFill/>
          </a:ln>
        </p:spPr>
        <p:txBody>
          <a:bodyPr anchorCtr="0" anchor="t" bIns="45700" lIns="91425" spcFirstLastPara="1" rIns="91425" wrap="square" tIns="45700">
            <a:noAutofit/>
          </a:bodyPr>
          <a:lstStyle/>
          <a:p>
            <a:pPr indent="-342899" lvl="0" marL="411162" marR="0" rtl="0" algn="l">
              <a:lnSpc>
                <a:spcPct val="100000"/>
              </a:lnSpc>
              <a:spcBef>
                <a:spcPts val="0"/>
              </a:spcBef>
              <a:spcAft>
                <a:spcPts val="0"/>
              </a:spcAft>
              <a:buClr>
                <a:srgbClr val="92406E"/>
              </a:buClr>
              <a:buSzPts val="2550"/>
              <a:buFont typeface="Noto Sans Symbols"/>
              <a:buChar char="🞕"/>
            </a:pPr>
            <a:r>
              <a:rPr b="0" i="0" lang="en-US" sz="3000" u="none">
                <a:solidFill>
                  <a:schemeClr val="lt1"/>
                </a:solidFill>
                <a:latin typeface="Corbel"/>
                <a:ea typeface="Corbel"/>
                <a:cs typeface="Corbel"/>
                <a:sym typeface="Corbel"/>
              </a:rPr>
              <a:t>Johnson, et al. (2009)</a:t>
            </a:r>
            <a:endParaRPr/>
          </a:p>
          <a:p>
            <a:pPr indent="-285750" lvl="1" marL="739775" marR="0" rtl="0" algn="l">
              <a:lnSpc>
                <a:spcPct val="100000"/>
              </a:lnSpc>
              <a:spcBef>
                <a:spcPts val="520"/>
              </a:spcBef>
              <a:spcAft>
                <a:spcPts val="0"/>
              </a:spcAft>
              <a:buClr>
                <a:srgbClr val="D59FBD"/>
              </a:buClr>
              <a:buSzPts val="2080"/>
              <a:buFont typeface="Noto Sans Symbols"/>
              <a:buChar char="●"/>
            </a:pPr>
            <a:r>
              <a:rPr b="0" i="0" lang="en-US" sz="2600" u="none" cap="none" strike="noStrike">
                <a:solidFill>
                  <a:schemeClr val="lt1"/>
                </a:solidFill>
                <a:latin typeface="Corbel"/>
                <a:ea typeface="Corbel"/>
                <a:cs typeface="Corbel"/>
                <a:sym typeface="Corbel"/>
              </a:rPr>
              <a:t>Complaince is older adults related to negative affect, adaptive coping, and social support.</a:t>
            </a:r>
            <a:endParaRPr/>
          </a:p>
          <a:p>
            <a:pPr indent="-342899" lvl="0" marL="411162" marR="0" rtl="0" algn="l">
              <a:lnSpc>
                <a:spcPct val="100000"/>
              </a:lnSpc>
              <a:spcBef>
                <a:spcPts val="700"/>
              </a:spcBef>
              <a:spcAft>
                <a:spcPts val="0"/>
              </a:spcAft>
              <a:buClr>
                <a:srgbClr val="92406E"/>
              </a:buClr>
              <a:buSzPts val="2550"/>
              <a:buFont typeface="Noto Sans Symbols"/>
              <a:buChar char="🞕"/>
            </a:pPr>
            <a:r>
              <a:rPr b="0" i="0" lang="en-US" sz="3000" u="none">
                <a:solidFill>
                  <a:schemeClr val="lt1"/>
                </a:solidFill>
                <a:latin typeface="Corbel"/>
                <a:ea typeface="Corbel"/>
                <a:cs typeface="Corbel"/>
                <a:sym typeface="Corbel"/>
              </a:rPr>
              <a:t>Dietz, et al. (2010)</a:t>
            </a:r>
            <a:endParaRPr/>
          </a:p>
          <a:p>
            <a:pPr indent="-285750" lvl="1" marL="739775" marR="0" rtl="0" algn="l">
              <a:lnSpc>
                <a:spcPct val="100000"/>
              </a:lnSpc>
              <a:spcBef>
                <a:spcPts val="520"/>
              </a:spcBef>
              <a:spcAft>
                <a:spcPts val="0"/>
              </a:spcAft>
              <a:buClr>
                <a:srgbClr val="D59FBD"/>
              </a:buClr>
              <a:buSzPts val="2080"/>
              <a:buFont typeface="Noto Sans Symbols"/>
              <a:buChar char="●"/>
            </a:pPr>
            <a:r>
              <a:rPr b="0" i="0" lang="en-US" sz="2600" u="none" cap="none" strike="noStrike">
                <a:solidFill>
                  <a:schemeClr val="lt1"/>
                </a:solidFill>
                <a:latin typeface="Corbel"/>
                <a:ea typeface="Corbel"/>
                <a:cs typeface="Corbel"/>
                <a:sym typeface="Corbel"/>
              </a:rPr>
              <a:t>Marijuana use was only variable among many psychosocial variables to predict appointment keeping in young HIV+ females</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7" name="Shape 457"/>
        <p:cNvGrpSpPr/>
        <p:nvPr/>
      </p:nvGrpSpPr>
      <p:grpSpPr>
        <a:xfrm>
          <a:off x="0" y="0"/>
          <a:ext cx="0" cy="0"/>
          <a:chOff x="0" y="0"/>
          <a:chExt cx="0" cy="0"/>
        </a:xfrm>
      </p:grpSpPr>
      <p:sp>
        <p:nvSpPr>
          <p:cNvPr id="458" name="Google Shape;458;p38"/>
          <p:cNvSpPr txBox="1"/>
          <p:nvPr>
            <p:ph idx="4294967295" type="title"/>
          </p:nvPr>
        </p:nvSpPr>
        <p:spPr>
          <a:xfrm>
            <a:off x="914400" y="512064"/>
            <a:ext cx="7772400" cy="9144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A3"/>
              </a:buClr>
              <a:buSzPts val="4000"/>
              <a:buFont typeface="Consolas"/>
              <a:buNone/>
            </a:pPr>
            <a:r>
              <a:rPr b="1" i="0" lang="en-US" sz="4000" u="none" cap="none" strike="noStrike">
                <a:solidFill>
                  <a:srgbClr val="FFFFA3"/>
                </a:solidFill>
                <a:latin typeface="Consolas"/>
                <a:ea typeface="Consolas"/>
                <a:cs typeface="Consolas"/>
                <a:sym typeface="Consolas"/>
              </a:rPr>
              <a:t>AIDS Prevention</a:t>
            </a:r>
            <a:endParaRPr b="1" i="0" sz="4000" u="none" cap="none" strike="noStrike">
              <a:solidFill>
                <a:srgbClr val="FFFFA3"/>
              </a:solidFill>
              <a:latin typeface="Consolas"/>
              <a:ea typeface="Consolas"/>
              <a:cs typeface="Consolas"/>
              <a:sym typeface="Consolas"/>
            </a:endParaRPr>
          </a:p>
        </p:txBody>
      </p:sp>
      <p:sp>
        <p:nvSpPr>
          <p:cNvPr id="459" name="Google Shape;459;p38"/>
          <p:cNvSpPr txBox="1"/>
          <p:nvPr>
            <p:ph idx="1" type="body"/>
          </p:nvPr>
        </p:nvSpPr>
        <p:spPr>
          <a:xfrm>
            <a:off x="685800" y="2017712"/>
            <a:ext cx="8269287" cy="4383087"/>
          </a:xfrm>
          <a:prstGeom prst="rect">
            <a:avLst/>
          </a:prstGeom>
          <a:noFill/>
          <a:ln>
            <a:noFill/>
          </a:ln>
        </p:spPr>
        <p:txBody>
          <a:bodyPr anchorCtr="0" anchor="t" bIns="45700" lIns="91425" spcFirstLastPara="1" rIns="91425" wrap="square" tIns="45700">
            <a:noAutofit/>
          </a:bodyPr>
          <a:lstStyle/>
          <a:p>
            <a:pPr indent="-342899" lvl="0" marL="411162" marR="0" rtl="0" algn="l">
              <a:lnSpc>
                <a:spcPct val="100000"/>
              </a:lnSpc>
              <a:spcBef>
                <a:spcPts val="0"/>
              </a:spcBef>
              <a:spcAft>
                <a:spcPts val="0"/>
              </a:spcAft>
              <a:buClr>
                <a:srgbClr val="92406E"/>
              </a:buClr>
              <a:buSzPts val="2380"/>
              <a:buFont typeface="Noto Sans Symbols"/>
              <a:buChar char="🞕"/>
            </a:pPr>
            <a:r>
              <a:rPr b="0" i="0" lang="en-US" sz="2800" u="none">
                <a:solidFill>
                  <a:schemeClr val="lt1"/>
                </a:solidFill>
                <a:latin typeface="Corbel"/>
                <a:ea typeface="Corbel"/>
                <a:cs typeface="Corbel"/>
                <a:sym typeface="Corbel"/>
              </a:rPr>
              <a:t>Education is not enough – continue high levels of risk behaviors.</a:t>
            </a:r>
            <a:endParaRPr/>
          </a:p>
          <a:p>
            <a:pPr indent="-342899" lvl="0" marL="411162" marR="0" rtl="0" algn="l">
              <a:lnSpc>
                <a:spcPct val="100000"/>
              </a:lnSpc>
              <a:spcBef>
                <a:spcPts val="700"/>
              </a:spcBef>
              <a:spcAft>
                <a:spcPts val="0"/>
              </a:spcAft>
              <a:buClr>
                <a:srgbClr val="92406E"/>
              </a:buClr>
              <a:buSzPts val="2380"/>
              <a:buFont typeface="Noto Sans Symbols"/>
              <a:buChar char="🞕"/>
            </a:pPr>
            <a:r>
              <a:rPr b="0" i="0" lang="en-US" sz="2800" u="none">
                <a:solidFill>
                  <a:schemeClr val="lt1"/>
                </a:solidFill>
                <a:latin typeface="Corbel"/>
                <a:ea typeface="Corbel"/>
                <a:cs typeface="Corbel"/>
                <a:sym typeface="Corbel"/>
              </a:rPr>
              <a:t>Abstinence is not enough</a:t>
            </a:r>
            <a:endParaRPr/>
          </a:p>
          <a:p>
            <a:pPr indent="-342899" lvl="0" marL="411162" marR="0" rtl="0" algn="l">
              <a:lnSpc>
                <a:spcPct val="100000"/>
              </a:lnSpc>
              <a:spcBef>
                <a:spcPts val="700"/>
              </a:spcBef>
              <a:spcAft>
                <a:spcPts val="0"/>
              </a:spcAft>
              <a:buClr>
                <a:srgbClr val="92406E"/>
              </a:buClr>
              <a:buSzPts val="2380"/>
              <a:buFont typeface="Noto Sans Symbols"/>
              <a:buChar char="🞕"/>
            </a:pPr>
            <a:r>
              <a:rPr b="0" i="0" lang="en-US" sz="2800" u="none">
                <a:solidFill>
                  <a:schemeClr val="lt1"/>
                </a:solidFill>
                <a:latin typeface="Corbel"/>
                <a:ea typeface="Corbel"/>
                <a:cs typeface="Corbel"/>
                <a:sym typeface="Corbel"/>
              </a:rPr>
              <a:t>Need new intervention strategies.</a:t>
            </a:r>
            <a:endParaRPr/>
          </a:p>
          <a:p>
            <a:pPr indent="-285750" lvl="1" marL="739775" marR="0" rtl="0" algn="l">
              <a:lnSpc>
                <a:spcPct val="100000"/>
              </a:lnSpc>
              <a:spcBef>
                <a:spcPts val="480"/>
              </a:spcBef>
              <a:spcAft>
                <a:spcPts val="0"/>
              </a:spcAft>
              <a:buClr>
                <a:srgbClr val="D59FBD"/>
              </a:buClr>
              <a:buSzPts val="1920"/>
              <a:buFont typeface="Noto Sans Symbols"/>
              <a:buChar char="●"/>
            </a:pPr>
            <a:r>
              <a:rPr b="0" i="0" lang="en-US" sz="2400" u="none" cap="none" strike="noStrike">
                <a:solidFill>
                  <a:schemeClr val="lt1"/>
                </a:solidFill>
                <a:latin typeface="Corbel"/>
                <a:ea typeface="Corbel"/>
                <a:cs typeface="Corbel"/>
                <a:sym typeface="Corbel"/>
              </a:rPr>
              <a:t>Condom use</a:t>
            </a:r>
            <a:endParaRPr/>
          </a:p>
          <a:p>
            <a:pPr indent="-285750" lvl="1" marL="739775" marR="0" rtl="0" algn="l">
              <a:lnSpc>
                <a:spcPct val="100000"/>
              </a:lnSpc>
              <a:spcBef>
                <a:spcPts val="480"/>
              </a:spcBef>
              <a:spcAft>
                <a:spcPts val="0"/>
              </a:spcAft>
              <a:buClr>
                <a:srgbClr val="D59FBD"/>
              </a:buClr>
              <a:buSzPts val="1920"/>
              <a:buFont typeface="Noto Sans Symbols"/>
              <a:buChar char="●"/>
            </a:pPr>
            <a:r>
              <a:rPr b="0" i="0" lang="en-US" sz="2400" u="none" cap="none" strike="noStrike">
                <a:solidFill>
                  <a:schemeClr val="lt1"/>
                </a:solidFill>
                <a:latin typeface="Corbel"/>
                <a:ea typeface="Corbel"/>
                <a:cs typeface="Corbel"/>
                <a:sym typeface="Corbel"/>
              </a:rPr>
              <a:t>Needle Exchange</a:t>
            </a:r>
            <a:endParaRPr/>
          </a:p>
          <a:p>
            <a:pPr indent="-342899" lvl="0" marL="411162" marR="0" rtl="0" algn="l">
              <a:lnSpc>
                <a:spcPct val="100000"/>
              </a:lnSpc>
              <a:spcBef>
                <a:spcPts val="700"/>
              </a:spcBef>
              <a:spcAft>
                <a:spcPts val="0"/>
              </a:spcAft>
              <a:buClr>
                <a:srgbClr val="92406E"/>
              </a:buClr>
              <a:buSzPts val="2380"/>
              <a:buFont typeface="Noto Sans Symbols"/>
              <a:buChar char="🞕"/>
            </a:pPr>
            <a:r>
              <a:rPr b="0" i="0" lang="en-US" sz="2800" u="none">
                <a:solidFill>
                  <a:schemeClr val="lt1"/>
                </a:solidFill>
                <a:latin typeface="Corbel"/>
                <a:ea typeface="Corbel"/>
                <a:cs typeface="Corbel"/>
                <a:sym typeface="Corbel"/>
              </a:rPr>
              <a:t>Risk may be linked to certain personality characteristics.</a:t>
            </a:r>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4" name="Shape 464"/>
        <p:cNvGrpSpPr/>
        <p:nvPr/>
      </p:nvGrpSpPr>
      <p:grpSpPr>
        <a:xfrm>
          <a:off x="0" y="0"/>
          <a:ext cx="0" cy="0"/>
          <a:chOff x="0" y="0"/>
          <a:chExt cx="0" cy="0"/>
        </a:xfrm>
      </p:grpSpPr>
      <p:sp>
        <p:nvSpPr>
          <p:cNvPr id="465" name="Google Shape;465;p39"/>
          <p:cNvSpPr txBox="1"/>
          <p:nvPr>
            <p:ph idx="4294967295" type="title"/>
          </p:nvPr>
        </p:nvSpPr>
        <p:spPr>
          <a:xfrm>
            <a:off x="914400" y="512064"/>
            <a:ext cx="7772400" cy="9144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A3"/>
              </a:buClr>
              <a:buSzPts val="4000"/>
              <a:buFont typeface="Consolas"/>
              <a:buNone/>
            </a:pPr>
            <a:r>
              <a:rPr b="1" i="0" lang="en-US" sz="4000" u="none" cap="none" strike="noStrike">
                <a:solidFill>
                  <a:srgbClr val="FFFFA3"/>
                </a:solidFill>
                <a:latin typeface="Consolas"/>
                <a:ea typeface="Consolas"/>
                <a:cs typeface="Consolas"/>
                <a:sym typeface="Consolas"/>
              </a:rPr>
              <a:t>Prevention &amp; Personality Trobst et al.</a:t>
            </a:r>
            <a:endParaRPr b="1" i="0" sz="4000" u="none" cap="none" strike="noStrike">
              <a:solidFill>
                <a:srgbClr val="FFFFA3"/>
              </a:solidFill>
              <a:latin typeface="Consolas"/>
              <a:ea typeface="Consolas"/>
              <a:cs typeface="Consolas"/>
              <a:sym typeface="Consolas"/>
            </a:endParaRPr>
          </a:p>
        </p:txBody>
      </p:sp>
      <p:sp>
        <p:nvSpPr>
          <p:cNvPr id="466" name="Google Shape;466;p39"/>
          <p:cNvSpPr txBox="1"/>
          <p:nvPr>
            <p:ph idx="1" type="body"/>
          </p:nvPr>
        </p:nvSpPr>
        <p:spPr>
          <a:xfrm>
            <a:off x="457200" y="1600200"/>
            <a:ext cx="8497887" cy="4953000"/>
          </a:xfrm>
          <a:prstGeom prst="rect">
            <a:avLst/>
          </a:prstGeom>
          <a:noFill/>
          <a:ln>
            <a:noFill/>
          </a:ln>
        </p:spPr>
        <p:txBody>
          <a:bodyPr anchorCtr="0" anchor="t" bIns="45700" lIns="91425" spcFirstLastPara="1" rIns="91425" wrap="square" tIns="45700">
            <a:noAutofit/>
          </a:bodyPr>
          <a:lstStyle/>
          <a:p>
            <a:pPr indent="-342899" lvl="0" marL="411162" marR="0" rtl="0" algn="l">
              <a:lnSpc>
                <a:spcPct val="100000"/>
              </a:lnSpc>
              <a:spcBef>
                <a:spcPts val="0"/>
              </a:spcBef>
              <a:spcAft>
                <a:spcPts val="0"/>
              </a:spcAft>
              <a:buClr>
                <a:srgbClr val="92406E"/>
              </a:buClr>
              <a:buSzPts val="2380"/>
              <a:buFont typeface="Noto Sans Symbols"/>
              <a:buChar char="🞕"/>
            </a:pPr>
            <a:r>
              <a:rPr b="0" i="0" lang="en-US" sz="2800" u="none">
                <a:solidFill>
                  <a:schemeClr val="lt1"/>
                </a:solidFill>
                <a:latin typeface="Corbel"/>
                <a:ea typeface="Corbel"/>
                <a:cs typeface="Corbel"/>
                <a:sym typeface="Corbel"/>
              </a:rPr>
              <a:t>Examined personality factors contributing to risk behaviors in high risk groups.</a:t>
            </a:r>
            <a:endParaRPr/>
          </a:p>
          <a:p>
            <a:pPr indent="-342899" lvl="0" marL="411162" marR="0" rtl="0" algn="l">
              <a:lnSpc>
                <a:spcPct val="100000"/>
              </a:lnSpc>
              <a:spcBef>
                <a:spcPts val="700"/>
              </a:spcBef>
              <a:spcAft>
                <a:spcPts val="0"/>
              </a:spcAft>
              <a:buClr>
                <a:srgbClr val="92406E"/>
              </a:buClr>
              <a:buSzPts val="2380"/>
              <a:buFont typeface="Noto Sans Symbols"/>
              <a:buChar char="🞕"/>
            </a:pPr>
            <a:r>
              <a:rPr b="0" i="0" lang="en-US" sz="2800" u="none">
                <a:solidFill>
                  <a:schemeClr val="lt1"/>
                </a:solidFill>
                <a:latin typeface="Corbel"/>
                <a:ea typeface="Corbel"/>
                <a:cs typeface="Corbel"/>
                <a:sym typeface="Corbel"/>
              </a:rPr>
              <a:t>Five-Factor Model of personality assessing:</a:t>
            </a:r>
            <a:endParaRPr/>
          </a:p>
          <a:p>
            <a:pPr indent="-285750" lvl="1" marL="739775" marR="0" rtl="0" algn="l">
              <a:lnSpc>
                <a:spcPct val="100000"/>
              </a:lnSpc>
              <a:spcBef>
                <a:spcPts val="520"/>
              </a:spcBef>
              <a:spcAft>
                <a:spcPts val="0"/>
              </a:spcAft>
              <a:buClr>
                <a:srgbClr val="D59FBD"/>
              </a:buClr>
              <a:buSzPts val="2080"/>
              <a:buFont typeface="Noto Sans Symbols"/>
              <a:buChar char="●"/>
            </a:pPr>
            <a:r>
              <a:rPr b="0" i="0" lang="en-US" sz="2600" u="none" cap="none" strike="noStrike">
                <a:solidFill>
                  <a:schemeClr val="lt1"/>
                </a:solidFill>
                <a:latin typeface="Corbel"/>
                <a:ea typeface="Corbel"/>
                <a:cs typeface="Corbel"/>
                <a:sym typeface="Corbel"/>
              </a:rPr>
              <a:t>Neuroticism			</a:t>
            </a:r>
            <a:r>
              <a:rPr b="0" i="0" lang="en-US" sz="2600" u="none" cap="none" strike="noStrike">
                <a:solidFill>
                  <a:schemeClr val="hlink"/>
                </a:solidFill>
                <a:latin typeface="Corbel"/>
                <a:ea typeface="Corbel"/>
                <a:cs typeface="Corbel"/>
                <a:sym typeface="Corbel"/>
              </a:rPr>
              <a:t></a:t>
            </a:r>
            <a:r>
              <a:rPr b="0" i="0" lang="en-US" sz="2600" u="none" cap="none" strike="noStrike">
                <a:solidFill>
                  <a:schemeClr val="lt1"/>
                </a:solidFill>
                <a:latin typeface="Corbel"/>
                <a:ea typeface="Corbel"/>
                <a:cs typeface="Corbel"/>
                <a:sym typeface="Corbel"/>
              </a:rPr>
              <a:t>  Agreeableness</a:t>
            </a:r>
            <a:endParaRPr/>
          </a:p>
          <a:p>
            <a:pPr indent="-285750" lvl="1" marL="739775" marR="0" rtl="0" algn="l">
              <a:lnSpc>
                <a:spcPct val="100000"/>
              </a:lnSpc>
              <a:spcBef>
                <a:spcPts val="520"/>
              </a:spcBef>
              <a:spcAft>
                <a:spcPts val="0"/>
              </a:spcAft>
              <a:buClr>
                <a:srgbClr val="D59FBD"/>
              </a:buClr>
              <a:buSzPts val="2080"/>
              <a:buFont typeface="Noto Sans Symbols"/>
              <a:buChar char="●"/>
            </a:pPr>
            <a:r>
              <a:rPr b="0" i="0" lang="en-US" sz="2600" u="none" cap="none" strike="noStrike">
                <a:solidFill>
                  <a:schemeClr val="lt1"/>
                </a:solidFill>
                <a:latin typeface="Corbel"/>
                <a:ea typeface="Corbel"/>
                <a:cs typeface="Corbel"/>
                <a:sym typeface="Corbel"/>
              </a:rPr>
              <a:t>Extraversion			</a:t>
            </a:r>
            <a:r>
              <a:rPr b="0" i="0" lang="en-US" sz="2600" u="none" cap="none" strike="noStrike">
                <a:solidFill>
                  <a:schemeClr val="hlink"/>
                </a:solidFill>
                <a:latin typeface="Corbel"/>
                <a:ea typeface="Corbel"/>
                <a:cs typeface="Corbel"/>
                <a:sym typeface="Corbel"/>
              </a:rPr>
              <a:t>  </a:t>
            </a:r>
            <a:r>
              <a:rPr b="0" i="0" lang="en-US" sz="2600" u="none" cap="none" strike="noStrike">
                <a:solidFill>
                  <a:schemeClr val="lt1"/>
                </a:solidFill>
                <a:latin typeface="Corbel"/>
                <a:ea typeface="Corbel"/>
                <a:cs typeface="Corbel"/>
                <a:sym typeface="Corbel"/>
              </a:rPr>
              <a:t>Conscientiousness</a:t>
            </a:r>
            <a:endParaRPr/>
          </a:p>
          <a:p>
            <a:pPr indent="-285750" lvl="1" marL="739775" marR="0" rtl="0" algn="l">
              <a:lnSpc>
                <a:spcPct val="100000"/>
              </a:lnSpc>
              <a:spcBef>
                <a:spcPts val="520"/>
              </a:spcBef>
              <a:spcAft>
                <a:spcPts val="0"/>
              </a:spcAft>
              <a:buClr>
                <a:srgbClr val="D59FBD"/>
              </a:buClr>
              <a:buSzPts val="2080"/>
              <a:buFont typeface="Noto Sans Symbols"/>
              <a:buChar char="●"/>
            </a:pPr>
            <a:r>
              <a:rPr b="0" i="0" lang="en-US" sz="2600" u="none" cap="none" strike="noStrike">
                <a:solidFill>
                  <a:schemeClr val="lt1"/>
                </a:solidFill>
                <a:latin typeface="Corbel"/>
                <a:ea typeface="Corbel"/>
                <a:cs typeface="Corbel"/>
                <a:sym typeface="Corbel"/>
              </a:rPr>
              <a:t>Openness to new experience</a:t>
            </a:r>
            <a:endParaRPr/>
          </a:p>
          <a:p>
            <a:pPr indent="-342899" lvl="0" marL="411162" marR="0" rtl="0" algn="l">
              <a:lnSpc>
                <a:spcPct val="100000"/>
              </a:lnSpc>
              <a:spcBef>
                <a:spcPts val="700"/>
              </a:spcBef>
              <a:spcAft>
                <a:spcPts val="0"/>
              </a:spcAft>
              <a:buClr>
                <a:srgbClr val="92406E"/>
              </a:buClr>
              <a:buSzPts val="2380"/>
              <a:buFont typeface="Noto Sans Symbols"/>
              <a:buChar char="🞕"/>
            </a:pPr>
            <a:r>
              <a:rPr b="0" i="0" lang="en-US" sz="2800" u="none">
                <a:solidFill>
                  <a:schemeClr val="lt1"/>
                </a:solidFill>
                <a:latin typeface="Corbel"/>
                <a:ea typeface="Corbel"/>
                <a:cs typeface="Corbel"/>
                <a:sym typeface="Corbel"/>
              </a:rPr>
              <a:t>High neuroticism and low conscientiousness appear to act as predisposing risk factors leading to engagement in risky behaviors and enhanced risk for contracting HIV</a:t>
            </a:r>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0" name="Shape 470"/>
        <p:cNvGrpSpPr/>
        <p:nvPr/>
      </p:nvGrpSpPr>
      <p:grpSpPr>
        <a:xfrm>
          <a:off x="0" y="0"/>
          <a:ext cx="0" cy="0"/>
          <a:chOff x="0" y="0"/>
          <a:chExt cx="0" cy="0"/>
        </a:xfrm>
      </p:grpSpPr>
      <p:sp>
        <p:nvSpPr>
          <p:cNvPr id="471" name="Google Shape;471;p40"/>
          <p:cNvSpPr txBox="1"/>
          <p:nvPr>
            <p:ph idx="4294967295" type="title"/>
          </p:nvPr>
        </p:nvSpPr>
        <p:spPr>
          <a:xfrm>
            <a:off x="914400" y="512064"/>
            <a:ext cx="7772400" cy="9144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A3"/>
              </a:buClr>
              <a:buSzPts val="4000"/>
              <a:buFont typeface="Consolas"/>
              <a:buNone/>
            </a:pPr>
            <a:r>
              <a:rPr b="1" i="0" lang="en-US" sz="4000" u="none" cap="none" strike="noStrike">
                <a:solidFill>
                  <a:srgbClr val="FFFFA3"/>
                </a:solidFill>
                <a:latin typeface="Consolas"/>
                <a:ea typeface="Consolas"/>
                <a:cs typeface="Consolas"/>
                <a:sym typeface="Consolas"/>
              </a:rPr>
              <a:t>Prevention – Stress &amp; Coping</a:t>
            </a:r>
            <a:endParaRPr/>
          </a:p>
        </p:txBody>
      </p:sp>
      <p:sp>
        <p:nvSpPr>
          <p:cNvPr id="472" name="Google Shape;472;p40"/>
          <p:cNvSpPr txBox="1"/>
          <p:nvPr>
            <p:ph idx="1" type="body"/>
          </p:nvPr>
        </p:nvSpPr>
        <p:spPr>
          <a:xfrm>
            <a:off x="914400" y="1828800"/>
            <a:ext cx="7772400" cy="4784725"/>
          </a:xfrm>
          <a:prstGeom prst="rect">
            <a:avLst/>
          </a:prstGeom>
          <a:noFill/>
          <a:ln>
            <a:noFill/>
          </a:ln>
        </p:spPr>
        <p:txBody>
          <a:bodyPr anchorCtr="0" anchor="t" bIns="45700" lIns="91425" spcFirstLastPara="1" rIns="91425" wrap="square" tIns="45700">
            <a:noAutofit/>
          </a:bodyPr>
          <a:lstStyle/>
          <a:p>
            <a:pPr indent="-342899" lvl="0" marL="411162" marR="0" rtl="0" algn="l">
              <a:lnSpc>
                <a:spcPct val="100000"/>
              </a:lnSpc>
              <a:spcBef>
                <a:spcPts val="0"/>
              </a:spcBef>
              <a:spcAft>
                <a:spcPts val="0"/>
              </a:spcAft>
              <a:buClr>
                <a:srgbClr val="92406E"/>
              </a:buClr>
              <a:buSzPts val="2550"/>
              <a:buFont typeface="Noto Sans Symbols"/>
              <a:buChar char="🞕"/>
            </a:pPr>
            <a:r>
              <a:rPr b="0" i="0" lang="en-US" sz="3000" u="none">
                <a:solidFill>
                  <a:schemeClr val="lt1"/>
                </a:solidFill>
                <a:latin typeface="Corbel"/>
                <a:ea typeface="Corbel"/>
                <a:cs typeface="Corbel"/>
                <a:sym typeface="Corbel"/>
              </a:rPr>
              <a:t>Kelly, et al. (2009).</a:t>
            </a:r>
            <a:endParaRPr/>
          </a:p>
          <a:p>
            <a:pPr indent="-285750" lvl="1" marL="739775" marR="0" rtl="0" algn="l">
              <a:lnSpc>
                <a:spcPct val="100000"/>
              </a:lnSpc>
              <a:spcBef>
                <a:spcPts val="520"/>
              </a:spcBef>
              <a:spcAft>
                <a:spcPts val="0"/>
              </a:spcAft>
              <a:buClr>
                <a:srgbClr val="D59FBD"/>
              </a:buClr>
              <a:buSzPts val="2080"/>
              <a:buFont typeface="Noto Sans Symbols"/>
              <a:buChar char="●"/>
            </a:pPr>
            <a:r>
              <a:rPr b="0" i="0" lang="en-US" sz="2600" u="none" cap="none" strike="noStrike">
                <a:solidFill>
                  <a:schemeClr val="lt1"/>
                </a:solidFill>
                <a:latin typeface="Corbel"/>
                <a:ea typeface="Corbel"/>
                <a:cs typeface="Corbel"/>
                <a:sym typeface="Corbel"/>
              </a:rPr>
              <a:t>HIV+ MSM who reported unprotected sex reported greater stigma, gay-related stress, self-blame coping, and substance use coping</a:t>
            </a:r>
            <a:endParaRPr/>
          </a:p>
          <a:p>
            <a:pPr indent="-285750" lvl="1" marL="739775" marR="0" rtl="0" algn="l">
              <a:lnSpc>
                <a:spcPct val="100000"/>
              </a:lnSpc>
              <a:spcBef>
                <a:spcPts val="520"/>
              </a:spcBef>
              <a:spcAft>
                <a:spcPts val="0"/>
              </a:spcAft>
              <a:buClr>
                <a:srgbClr val="D59FBD"/>
              </a:buClr>
              <a:buSzPts val="2080"/>
              <a:buFont typeface="Noto Sans Symbols"/>
              <a:buChar char="●"/>
            </a:pPr>
            <a:r>
              <a:rPr b="0" i="0" lang="en-US" sz="2600" u="none" cap="none" strike="noStrike">
                <a:solidFill>
                  <a:schemeClr val="lt1"/>
                </a:solidFill>
                <a:latin typeface="Corbel"/>
                <a:ea typeface="Corbel"/>
                <a:cs typeface="Corbel"/>
                <a:sym typeface="Corbel"/>
              </a:rPr>
              <a:t>Also reported more drug use and sex under the influence.</a:t>
            </a:r>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7" name="Shape 477"/>
        <p:cNvGrpSpPr/>
        <p:nvPr/>
      </p:nvGrpSpPr>
      <p:grpSpPr>
        <a:xfrm>
          <a:off x="0" y="0"/>
          <a:ext cx="0" cy="0"/>
          <a:chOff x="0" y="0"/>
          <a:chExt cx="0" cy="0"/>
        </a:xfrm>
      </p:grpSpPr>
      <p:sp>
        <p:nvSpPr>
          <p:cNvPr id="478" name="Google Shape;478;p41"/>
          <p:cNvSpPr txBox="1"/>
          <p:nvPr>
            <p:ph idx="4294967295" type="title"/>
          </p:nvPr>
        </p:nvSpPr>
        <p:spPr>
          <a:xfrm>
            <a:off x="685800" y="609600"/>
            <a:ext cx="7772400" cy="9906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A3"/>
              </a:buClr>
              <a:buSzPts val="4000"/>
              <a:buFont typeface="Consolas"/>
              <a:buNone/>
            </a:pPr>
            <a:r>
              <a:rPr b="1" i="0" lang="en-US" sz="4000" u="none" cap="none" strike="noStrike">
                <a:solidFill>
                  <a:srgbClr val="FFFFA3"/>
                </a:solidFill>
                <a:latin typeface="Consolas"/>
                <a:ea typeface="Consolas"/>
                <a:cs typeface="Consolas"/>
                <a:sym typeface="Consolas"/>
              </a:rPr>
              <a:t>Alzheimer’s Disease</a:t>
            </a:r>
            <a:endParaRPr b="1" i="0" sz="4000" u="none" cap="none" strike="noStrike">
              <a:solidFill>
                <a:srgbClr val="FFFFA3"/>
              </a:solidFill>
              <a:latin typeface="Consolas"/>
              <a:ea typeface="Consolas"/>
              <a:cs typeface="Consolas"/>
              <a:sym typeface="Consolas"/>
            </a:endParaRPr>
          </a:p>
        </p:txBody>
      </p:sp>
      <p:sp>
        <p:nvSpPr>
          <p:cNvPr id="479" name="Google Shape;479;p41"/>
          <p:cNvSpPr txBox="1"/>
          <p:nvPr>
            <p:ph idx="1" type="body"/>
          </p:nvPr>
        </p:nvSpPr>
        <p:spPr>
          <a:xfrm>
            <a:off x="685800" y="1752600"/>
            <a:ext cx="3814762" cy="4191000"/>
          </a:xfrm>
          <a:prstGeom prst="rect">
            <a:avLst/>
          </a:prstGeom>
          <a:noFill/>
          <a:ln>
            <a:noFill/>
          </a:ln>
        </p:spPr>
        <p:txBody>
          <a:bodyPr anchorCtr="0" anchor="t" bIns="45700" lIns="91425" spcFirstLastPara="1" rIns="91425" wrap="square" tIns="45700">
            <a:normAutofit/>
          </a:bodyPr>
          <a:lstStyle/>
          <a:p>
            <a:pPr indent="-342899" lvl="0" marL="411162" rtl="0" algn="l">
              <a:lnSpc>
                <a:spcPct val="70000"/>
              </a:lnSpc>
              <a:spcBef>
                <a:spcPts val="0"/>
              </a:spcBef>
              <a:spcAft>
                <a:spcPts val="0"/>
              </a:spcAft>
              <a:buClr>
                <a:srgbClr val="92406E"/>
              </a:buClr>
              <a:buSzPts val="2040"/>
              <a:buFont typeface="Noto Sans Symbols"/>
              <a:buChar char="🞕"/>
            </a:pPr>
            <a:r>
              <a:rPr b="0" i="0" lang="en-US" sz="2400" u="none">
                <a:solidFill>
                  <a:schemeClr val="lt1"/>
                </a:solidFill>
                <a:latin typeface="Corbel"/>
                <a:ea typeface="Corbel"/>
                <a:cs typeface="Corbel"/>
                <a:sym typeface="Corbel"/>
              </a:rPr>
              <a:t>Dementia – progressive loss of cognitive functions.</a:t>
            </a:r>
            <a:endParaRPr/>
          </a:p>
          <a:p>
            <a:pPr indent="-342899" lvl="0" marL="411162" rtl="0" algn="l">
              <a:lnSpc>
                <a:spcPct val="70000"/>
              </a:lnSpc>
              <a:spcBef>
                <a:spcPts val="700"/>
              </a:spcBef>
              <a:spcAft>
                <a:spcPts val="0"/>
              </a:spcAft>
              <a:buClr>
                <a:srgbClr val="92406E"/>
              </a:buClr>
              <a:buSzPts val="2040"/>
              <a:buFont typeface="Noto Sans Symbols"/>
              <a:buChar char="🞕"/>
            </a:pPr>
            <a:r>
              <a:rPr b="0" i="0" lang="en-US" sz="2400" u="none">
                <a:solidFill>
                  <a:schemeClr val="lt1"/>
                </a:solidFill>
                <a:latin typeface="Corbel"/>
                <a:ea typeface="Corbel"/>
                <a:cs typeface="Corbel"/>
                <a:sym typeface="Corbel"/>
              </a:rPr>
              <a:t>Alzheimer’s disease is the most common dementia.</a:t>
            </a:r>
            <a:endParaRPr/>
          </a:p>
          <a:p>
            <a:pPr indent="-342899" lvl="0" marL="411162" rtl="0" algn="l">
              <a:lnSpc>
                <a:spcPct val="70000"/>
              </a:lnSpc>
              <a:spcBef>
                <a:spcPts val="700"/>
              </a:spcBef>
              <a:spcAft>
                <a:spcPts val="0"/>
              </a:spcAft>
              <a:buClr>
                <a:srgbClr val="92406E"/>
              </a:buClr>
              <a:buSzPts val="2040"/>
              <a:buFont typeface="Noto Sans Symbols"/>
              <a:buChar char="🞕"/>
            </a:pPr>
            <a:r>
              <a:rPr b="0" i="0" lang="en-US" sz="2400" u="none">
                <a:solidFill>
                  <a:schemeClr val="lt1"/>
                </a:solidFill>
                <a:latin typeface="Corbel"/>
                <a:ea typeface="Corbel"/>
                <a:cs typeface="Corbel"/>
                <a:sym typeface="Corbel"/>
              </a:rPr>
              <a:t>Characterized by deterioration of attention, memory, and personality.</a:t>
            </a:r>
            <a:endParaRPr/>
          </a:p>
          <a:p>
            <a:pPr indent="-342899" lvl="0" marL="411162" rtl="0" algn="l">
              <a:lnSpc>
                <a:spcPct val="70000"/>
              </a:lnSpc>
              <a:spcBef>
                <a:spcPts val="700"/>
              </a:spcBef>
              <a:spcAft>
                <a:spcPts val="0"/>
              </a:spcAft>
              <a:buClr>
                <a:srgbClr val="92406E"/>
              </a:buClr>
              <a:buSzPts val="2040"/>
              <a:buFont typeface="Noto Sans Symbols"/>
              <a:buChar char="🞕"/>
            </a:pPr>
            <a:r>
              <a:rPr b="0" i="0" lang="en-US" sz="2400" u="none">
                <a:solidFill>
                  <a:schemeClr val="lt1"/>
                </a:solidFill>
                <a:latin typeface="Corbel"/>
                <a:ea typeface="Corbel"/>
                <a:cs typeface="Corbel"/>
                <a:sym typeface="Corbel"/>
              </a:rPr>
              <a:t>Prevalence increases with age.</a:t>
            </a:r>
            <a:endParaRPr/>
          </a:p>
          <a:p>
            <a:pPr indent="-342899" lvl="0" marL="411162" rtl="0" algn="l">
              <a:lnSpc>
                <a:spcPct val="70000"/>
              </a:lnSpc>
              <a:spcBef>
                <a:spcPts val="700"/>
              </a:spcBef>
              <a:spcAft>
                <a:spcPts val="0"/>
              </a:spcAft>
              <a:buClr>
                <a:srgbClr val="92406E"/>
              </a:buClr>
              <a:buSzPts val="2040"/>
              <a:buFont typeface="Noto Sans Symbols"/>
              <a:buChar char="🞕"/>
            </a:pPr>
            <a:r>
              <a:rPr b="0" i="0" lang="en-US" sz="2400" u="none">
                <a:solidFill>
                  <a:schemeClr val="lt1"/>
                </a:solidFill>
                <a:latin typeface="Corbel"/>
                <a:ea typeface="Corbel"/>
                <a:cs typeface="Corbel"/>
                <a:sym typeface="Corbel"/>
              </a:rPr>
              <a:t>Gradual deterioration beginning with attention and memory.</a:t>
            </a:r>
            <a:endParaRPr/>
          </a:p>
        </p:txBody>
      </p:sp>
      <p:pic>
        <p:nvPicPr>
          <p:cNvPr descr="bd06872_" id="480" name="Google Shape;480;p41"/>
          <p:cNvPicPr preferRelativeResize="0"/>
          <p:nvPr>
            <p:ph idx="1" type="body"/>
          </p:nvPr>
        </p:nvPicPr>
        <p:blipFill rotWithShape="1">
          <a:blip r:embed="rId3">
            <a:alphaModFix/>
          </a:blip>
          <a:srcRect b="0" l="0" r="0" t="0"/>
          <a:stretch/>
        </p:blipFill>
        <p:spPr>
          <a:xfrm>
            <a:off x="4876800" y="1828800"/>
            <a:ext cx="4267200" cy="3886200"/>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5" name="Shape 485"/>
        <p:cNvGrpSpPr/>
        <p:nvPr/>
      </p:nvGrpSpPr>
      <p:grpSpPr>
        <a:xfrm>
          <a:off x="0" y="0"/>
          <a:ext cx="0" cy="0"/>
          <a:chOff x="0" y="0"/>
          <a:chExt cx="0" cy="0"/>
        </a:xfrm>
      </p:grpSpPr>
      <p:sp>
        <p:nvSpPr>
          <p:cNvPr id="486" name="Google Shape;486;p42"/>
          <p:cNvSpPr txBox="1"/>
          <p:nvPr>
            <p:ph idx="4294967295" type="title"/>
          </p:nvPr>
        </p:nvSpPr>
        <p:spPr>
          <a:xfrm>
            <a:off x="914400" y="512064"/>
            <a:ext cx="7772400" cy="9144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A3"/>
              </a:buClr>
              <a:buSzPts val="4000"/>
              <a:buFont typeface="Consolas"/>
              <a:buNone/>
            </a:pPr>
            <a:r>
              <a:rPr b="1" i="0" lang="en-US" sz="4000" u="none" cap="none" strike="noStrike">
                <a:solidFill>
                  <a:srgbClr val="FFFFA3"/>
                </a:solidFill>
                <a:latin typeface="Consolas"/>
                <a:ea typeface="Consolas"/>
                <a:cs typeface="Consolas"/>
                <a:sym typeface="Consolas"/>
              </a:rPr>
              <a:t>Alzheimer’s Disease</a:t>
            </a:r>
            <a:endParaRPr b="1" i="0" sz="4000" u="none" cap="none" strike="noStrike">
              <a:solidFill>
                <a:srgbClr val="FFFFA3"/>
              </a:solidFill>
              <a:latin typeface="Consolas"/>
              <a:ea typeface="Consolas"/>
              <a:cs typeface="Consolas"/>
              <a:sym typeface="Consolas"/>
            </a:endParaRPr>
          </a:p>
        </p:txBody>
      </p:sp>
      <p:sp>
        <p:nvSpPr>
          <p:cNvPr id="487" name="Google Shape;487;p42"/>
          <p:cNvSpPr txBox="1"/>
          <p:nvPr>
            <p:ph idx="1" type="body"/>
          </p:nvPr>
        </p:nvSpPr>
        <p:spPr>
          <a:xfrm>
            <a:off x="914400" y="1571625"/>
            <a:ext cx="7772400" cy="4784725"/>
          </a:xfrm>
          <a:prstGeom prst="rect">
            <a:avLst/>
          </a:prstGeom>
          <a:noFill/>
          <a:ln>
            <a:noFill/>
          </a:ln>
        </p:spPr>
        <p:txBody>
          <a:bodyPr anchorCtr="0" anchor="t" bIns="45700" lIns="91425" spcFirstLastPara="1" rIns="91425" wrap="square" tIns="45700">
            <a:noAutofit/>
          </a:bodyPr>
          <a:lstStyle/>
          <a:p>
            <a:pPr indent="-342899" lvl="0" marL="411162" marR="0" rtl="0" algn="l">
              <a:lnSpc>
                <a:spcPct val="100000"/>
              </a:lnSpc>
              <a:spcBef>
                <a:spcPts val="0"/>
              </a:spcBef>
              <a:spcAft>
                <a:spcPts val="0"/>
              </a:spcAft>
              <a:buClr>
                <a:srgbClr val="92406E"/>
              </a:buClr>
              <a:buSzPts val="2550"/>
              <a:buFont typeface="Noto Sans Symbols"/>
              <a:buChar char="🞕"/>
            </a:pPr>
            <a:r>
              <a:rPr b="0" i="0" lang="en-US" sz="3000" u="none">
                <a:solidFill>
                  <a:schemeClr val="lt1"/>
                </a:solidFill>
                <a:latin typeface="Corbel"/>
                <a:ea typeface="Corbel"/>
                <a:cs typeface="Corbel"/>
                <a:sym typeface="Corbel"/>
              </a:rPr>
              <a:t>Self-care deteriorates</a:t>
            </a:r>
            <a:endParaRPr/>
          </a:p>
          <a:p>
            <a:pPr indent="-342899" lvl="0" marL="411162" marR="0" rtl="0" algn="l">
              <a:lnSpc>
                <a:spcPct val="100000"/>
              </a:lnSpc>
              <a:spcBef>
                <a:spcPts val="700"/>
              </a:spcBef>
              <a:spcAft>
                <a:spcPts val="0"/>
              </a:spcAft>
              <a:buClr>
                <a:srgbClr val="92406E"/>
              </a:buClr>
              <a:buSzPts val="2550"/>
              <a:buFont typeface="Noto Sans Symbols"/>
              <a:buChar char="🞕"/>
            </a:pPr>
            <a:r>
              <a:rPr b="0" i="0" lang="en-US" sz="3000" u="none">
                <a:solidFill>
                  <a:schemeClr val="lt1"/>
                </a:solidFill>
                <a:latin typeface="Corbel"/>
                <a:ea typeface="Corbel"/>
                <a:cs typeface="Corbel"/>
                <a:sym typeface="Corbel"/>
              </a:rPr>
              <a:t>Becomes disorientated</a:t>
            </a:r>
            <a:endParaRPr/>
          </a:p>
          <a:p>
            <a:pPr indent="-342899" lvl="0" marL="411162" marR="0" rtl="0" algn="l">
              <a:lnSpc>
                <a:spcPct val="100000"/>
              </a:lnSpc>
              <a:spcBef>
                <a:spcPts val="700"/>
              </a:spcBef>
              <a:spcAft>
                <a:spcPts val="0"/>
              </a:spcAft>
              <a:buClr>
                <a:srgbClr val="92406E"/>
              </a:buClr>
              <a:buSzPts val="2550"/>
              <a:buFont typeface="Noto Sans Symbols"/>
              <a:buChar char="🞕"/>
            </a:pPr>
            <a:r>
              <a:rPr b="0" i="0" lang="en-US" sz="3000" u="none">
                <a:solidFill>
                  <a:schemeClr val="lt1"/>
                </a:solidFill>
                <a:latin typeface="Corbel"/>
                <a:ea typeface="Corbel"/>
                <a:cs typeface="Corbel"/>
                <a:sym typeface="Corbel"/>
              </a:rPr>
              <a:t>Decline more rapid in presence of other neurological disorders or alcohol abuse history.</a:t>
            </a:r>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2" name="Shape 492"/>
        <p:cNvGrpSpPr/>
        <p:nvPr/>
      </p:nvGrpSpPr>
      <p:grpSpPr>
        <a:xfrm>
          <a:off x="0" y="0"/>
          <a:ext cx="0" cy="0"/>
          <a:chOff x="0" y="0"/>
          <a:chExt cx="0" cy="0"/>
        </a:xfrm>
      </p:grpSpPr>
      <p:sp>
        <p:nvSpPr>
          <p:cNvPr id="493" name="Google Shape;493;p43"/>
          <p:cNvSpPr txBox="1"/>
          <p:nvPr>
            <p:ph idx="4294967295" type="title"/>
          </p:nvPr>
        </p:nvSpPr>
        <p:spPr>
          <a:xfrm>
            <a:off x="990600" y="533400"/>
            <a:ext cx="7772400" cy="1143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A3"/>
              </a:buClr>
              <a:buSzPts val="3200"/>
              <a:buFont typeface="Consolas"/>
              <a:buNone/>
            </a:pPr>
            <a:r>
              <a:rPr b="1" i="0" lang="en-US" sz="3200" u="none" cap="none" strike="noStrike">
                <a:solidFill>
                  <a:srgbClr val="FFFFA3"/>
                </a:solidFill>
                <a:latin typeface="Consolas"/>
                <a:ea typeface="Consolas"/>
                <a:cs typeface="Consolas"/>
                <a:sym typeface="Consolas"/>
              </a:rPr>
              <a:t>Alzheimer’s Disease - Behavioral Disturbances</a:t>
            </a:r>
            <a:endParaRPr/>
          </a:p>
        </p:txBody>
      </p:sp>
      <p:sp>
        <p:nvSpPr>
          <p:cNvPr id="494" name="Google Shape;494;p43"/>
          <p:cNvSpPr txBox="1"/>
          <p:nvPr>
            <p:ph idx="1" type="body"/>
          </p:nvPr>
        </p:nvSpPr>
        <p:spPr>
          <a:xfrm>
            <a:off x="609600" y="2133600"/>
            <a:ext cx="8153400" cy="4419600"/>
          </a:xfrm>
          <a:prstGeom prst="rect">
            <a:avLst/>
          </a:prstGeom>
          <a:noFill/>
          <a:ln>
            <a:noFill/>
          </a:ln>
        </p:spPr>
        <p:txBody>
          <a:bodyPr anchorCtr="0" anchor="t" bIns="45700" lIns="91425" spcFirstLastPara="1" rIns="91425" wrap="square" tIns="45700">
            <a:noAutofit/>
          </a:bodyPr>
          <a:lstStyle/>
          <a:p>
            <a:pPr indent="-342899" lvl="0" marL="411162" marR="0" rtl="0" algn="l">
              <a:lnSpc>
                <a:spcPct val="100000"/>
              </a:lnSpc>
              <a:spcBef>
                <a:spcPts val="0"/>
              </a:spcBef>
              <a:spcAft>
                <a:spcPts val="0"/>
              </a:spcAft>
              <a:buClr>
                <a:srgbClr val="92406E"/>
              </a:buClr>
              <a:buSzPts val="2380"/>
              <a:buFont typeface="Noto Sans Symbols"/>
              <a:buChar char="🞕"/>
            </a:pPr>
            <a:r>
              <a:rPr b="0" i="0" lang="en-US" sz="2800" u="none">
                <a:solidFill>
                  <a:schemeClr val="lt1"/>
                </a:solidFill>
                <a:latin typeface="Corbel"/>
                <a:ea typeface="Corbel"/>
                <a:cs typeface="Corbel"/>
                <a:sym typeface="Corbel"/>
              </a:rPr>
              <a:t>Paranoid and delusional symptoms</a:t>
            </a:r>
            <a:endParaRPr/>
          </a:p>
          <a:p>
            <a:pPr indent="-342899" lvl="0" marL="411162" marR="0" rtl="0" algn="l">
              <a:lnSpc>
                <a:spcPct val="100000"/>
              </a:lnSpc>
              <a:spcBef>
                <a:spcPts val="700"/>
              </a:spcBef>
              <a:spcAft>
                <a:spcPts val="0"/>
              </a:spcAft>
              <a:buClr>
                <a:srgbClr val="92406E"/>
              </a:buClr>
              <a:buSzPts val="2380"/>
              <a:buFont typeface="Noto Sans Symbols"/>
              <a:buChar char="🞕"/>
            </a:pPr>
            <a:r>
              <a:rPr b="0" i="0" lang="en-US" sz="2800" u="none">
                <a:solidFill>
                  <a:schemeClr val="lt1"/>
                </a:solidFill>
                <a:latin typeface="Corbel"/>
                <a:ea typeface="Corbel"/>
                <a:cs typeface="Corbel"/>
                <a:sym typeface="Corbel"/>
              </a:rPr>
              <a:t>Hallucinatory disturbances</a:t>
            </a:r>
            <a:endParaRPr/>
          </a:p>
          <a:p>
            <a:pPr indent="-342899" lvl="0" marL="411162" marR="0" rtl="0" algn="l">
              <a:lnSpc>
                <a:spcPct val="100000"/>
              </a:lnSpc>
              <a:spcBef>
                <a:spcPts val="700"/>
              </a:spcBef>
              <a:spcAft>
                <a:spcPts val="0"/>
              </a:spcAft>
              <a:buClr>
                <a:srgbClr val="92406E"/>
              </a:buClr>
              <a:buSzPts val="2380"/>
              <a:buFont typeface="Noto Sans Symbols"/>
              <a:buChar char="🞕"/>
            </a:pPr>
            <a:r>
              <a:rPr b="0" i="0" lang="en-US" sz="2800" u="none">
                <a:solidFill>
                  <a:schemeClr val="lt1"/>
                </a:solidFill>
                <a:latin typeface="Corbel"/>
                <a:ea typeface="Corbel"/>
                <a:cs typeface="Corbel"/>
                <a:sym typeface="Corbel"/>
              </a:rPr>
              <a:t>Activity disturbances</a:t>
            </a:r>
            <a:endParaRPr/>
          </a:p>
          <a:p>
            <a:pPr indent="-342899" lvl="0" marL="411162" marR="0" rtl="0" algn="l">
              <a:lnSpc>
                <a:spcPct val="100000"/>
              </a:lnSpc>
              <a:spcBef>
                <a:spcPts val="700"/>
              </a:spcBef>
              <a:spcAft>
                <a:spcPts val="0"/>
              </a:spcAft>
              <a:buClr>
                <a:srgbClr val="92406E"/>
              </a:buClr>
              <a:buSzPts val="2380"/>
              <a:buFont typeface="Noto Sans Symbols"/>
              <a:buChar char="🞕"/>
            </a:pPr>
            <a:r>
              <a:rPr b="0" i="0" lang="en-US" sz="2800" u="none">
                <a:solidFill>
                  <a:schemeClr val="lt1"/>
                </a:solidFill>
                <a:latin typeface="Corbel"/>
                <a:ea typeface="Corbel"/>
                <a:cs typeface="Corbel"/>
                <a:sym typeface="Corbel"/>
              </a:rPr>
              <a:t>Aggressivity</a:t>
            </a:r>
            <a:endParaRPr/>
          </a:p>
          <a:p>
            <a:pPr indent="-342899" lvl="0" marL="411162" marR="0" rtl="0" algn="l">
              <a:lnSpc>
                <a:spcPct val="100000"/>
              </a:lnSpc>
              <a:spcBef>
                <a:spcPts val="700"/>
              </a:spcBef>
              <a:spcAft>
                <a:spcPts val="0"/>
              </a:spcAft>
              <a:buClr>
                <a:srgbClr val="92406E"/>
              </a:buClr>
              <a:buSzPts val="2380"/>
              <a:buFont typeface="Noto Sans Symbols"/>
              <a:buChar char="🞕"/>
            </a:pPr>
            <a:r>
              <a:rPr b="0" i="0" lang="en-US" sz="2800" u="none">
                <a:solidFill>
                  <a:schemeClr val="lt1"/>
                </a:solidFill>
                <a:latin typeface="Corbel"/>
                <a:ea typeface="Corbel"/>
                <a:cs typeface="Corbel"/>
                <a:sym typeface="Corbel"/>
              </a:rPr>
              <a:t>Diurnal rhythm (sleep) disturbance</a:t>
            </a:r>
            <a:endParaRPr/>
          </a:p>
          <a:p>
            <a:pPr indent="-342899" lvl="0" marL="411162" marR="0" rtl="0" algn="l">
              <a:lnSpc>
                <a:spcPct val="100000"/>
              </a:lnSpc>
              <a:spcBef>
                <a:spcPts val="700"/>
              </a:spcBef>
              <a:spcAft>
                <a:spcPts val="0"/>
              </a:spcAft>
              <a:buClr>
                <a:srgbClr val="92406E"/>
              </a:buClr>
              <a:buSzPts val="2380"/>
              <a:buFont typeface="Noto Sans Symbols"/>
              <a:buChar char="🞕"/>
            </a:pPr>
            <a:r>
              <a:rPr b="0" i="0" lang="en-US" sz="2800" u="none">
                <a:solidFill>
                  <a:schemeClr val="lt1"/>
                </a:solidFill>
                <a:latin typeface="Corbel"/>
                <a:ea typeface="Corbel"/>
                <a:cs typeface="Corbel"/>
                <a:sym typeface="Corbel"/>
              </a:rPr>
              <a:t>Affective disturbance</a:t>
            </a:r>
            <a:endParaRPr/>
          </a:p>
          <a:p>
            <a:pPr indent="-342899" lvl="0" marL="411162" marR="0" rtl="0" algn="l">
              <a:lnSpc>
                <a:spcPct val="100000"/>
              </a:lnSpc>
              <a:spcBef>
                <a:spcPts val="700"/>
              </a:spcBef>
              <a:spcAft>
                <a:spcPts val="0"/>
              </a:spcAft>
              <a:buClr>
                <a:srgbClr val="92406E"/>
              </a:buClr>
              <a:buSzPts val="2380"/>
              <a:buFont typeface="Noto Sans Symbols"/>
              <a:buChar char="🞕"/>
            </a:pPr>
            <a:r>
              <a:rPr b="0" i="0" lang="en-US" sz="2800" u="none">
                <a:solidFill>
                  <a:schemeClr val="lt1"/>
                </a:solidFill>
                <a:latin typeface="Corbel"/>
                <a:ea typeface="Corbel"/>
                <a:cs typeface="Corbel"/>
                <a:sym typeface="Corbel"/>
              </a:rPr>
              <a:t>Anxieties and phobias</a:t>
            </a:r>
            <a:endParaRPr/>
          </a:p>
          <a:p>
            <a:pPr indent="-163830" lvl="1" marL="739775" marR="0" rtl="0" algn="l">
              <a:lnSpc>
                <a:spcPct val="100000"/>
              </a:lnSpc>
              <a:spcBef>
                <a:spcPts val="480"/>
              </a:spcBef>
              <a:spcAft>
                <a:spcPts val="0"/>
              </a:spcAft>
              <a:buClr>
                <a:srgbClr val="D59FBD"/>
              </a:buClr>
              <a:buSzPts val="1920"/>
              <a:buFont typeface="Noto Sans Symbols"/>
              <a:buNone/>
            </a:pPr>
            <a:r>
              <a:t/>
            </a:r>
            <a:endParaRPr b="0" i="0" sz="2400" u="none" cap="none" strike="noStrike">
              <a:solidFill>
                <a:schemeClr val="lt1"/>
              </a:solidFill>
              <a:latin typeface="Corbel"/>
              <a:ea typeface="Corbel"/>
              <a:cs typeface="Corbel"/>
              <a:sym typeface="Corbel"/>
            </a:endParaRPr>
          </a:p>
          <a:p>
            <a:pPr indent="-153669" lvl="1" marL="739775" marR="0" rtl="0" algn="l">
              <a:lnSpc>
                <a:spcPct val="100000"/>
              </a:lnSpc>
              <a:spcBef>
                <a:spcPts val="520"/>
              </a:spcBef>
              <a:spcAft>
                <a:spcPts val="0"/>
              </a:spcAft>
              <a:buClr>
                <a:srgbClr val="D59FBD"/>
              </a:buClr>
              <a:buSzPts val="2080"/>
              <a:buFont typeface="Noto Sans Symbols"/>
              <a:buNone/>
            </a:pPr>
            <a:r>
              <a:t/>
            </a:r>
            <a:endParaRPr b="0" i="0" sz="2600" u="none" cap="none" strike="noStrike">
              <a:solidFill>
                <a:schemeClr val="lt1"/>
              </a:solidFill>
              <a:latin typeface="Corbel"/>
              <a:ea typeface="Corbel"/>
              <a:cs typeface="Corbel"/>
              <a:sym typeface="Corbel"/>
            </a:endParaRPr>
          </a:p>
          <a:p>
            <a:pPr indent="-202564" lvl="0" marL="411163" marR="0" rtl="0" algn="l">
              <a:spcBef>
                <a:spcPts val="700"/>
              </a:spcBef>
              <a:spcAft>
                <a:spcPts val="0"/>
              </a:spcAft>
              <a:buClr>
                <a:srgbClr val="92406E"/>
              </a:buClr>
              <a:buSzPts val="2210"/>
              <a:buFont typeface="Noto Sans Symbols"/>
              <a:buNone/>
            </a:pPr>
            <a:r>
              <a:t/>
            </a:r>
            <a:endParaRPr b="0" i="0" sz="2600" u="none" cap="none" strike="noStrike">
              <a:solidFill>
                <a:schemeClr val="lt1"/>
              </a:solidFill>
              <a:latin typeface="Corbel"/>
              <a:ea typeface="Corbel"/>
              <a:cs typeface="Corbel"/>
              <a:sym typeface="Corbel"/>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9" name="Shape 499"/>
        <p:cNvGrpSpPr/>
        <p:nvPr/>
      </p:nvGrpSpPr>
      <p:grpSpPr>
        <a:xfrm>
          <a:off x="0" y="0"/>
          <a:ext cx="0" cy="0"/>
          <a:chOff x="0" y="0"/>
          <a:chExt cx="0" cy="0"/>
        </a:xfrm>
      </p:grpSpPr>
      <p:sp>
        <p:nvSpPr>
          <p:cNvPr id="500" name="Google Shape;500;p44"/>
          <p:cNvSpPr txBox="1"/>
          <p:nvPr>
            <p:ph idx="4294967295" type="title"/>
          </p:nvPr>
        </p:nvSpPr>
        <p:spPr>
          <a:xfrm>
            <a:off x="838200" y="533400"/>
            <a:ext cx="7772400" cy="1143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A3"/>
              </a:buClr>
              <a:buSzPts val="2800"/>
              <a:buFont typeface="Consolas"/>
              <a:buNone/>
            </a:pPr>
            <a:r>
              <a:rPr b="1" i="0" lang="en-US" sz="2800" u="none" cap="none" strike="noStrike">
                <a:solidFill>
                  <a:srgbClr val="FFFFA3"/>
                </a:solidFill>
                <a:latin typeface="Consolas"/>
                <a:ea typeface="Consolas"/>
                <a:cs typeface="Consolas"/>
                <a:sym typeface="Consolas"/>
              </a:rPr>
              <a:t>Alzheimer’s Disease - Psychological and Psychiatric Treatments</a:t>
            </a:r>
            <a:endParaRPr/>
          </a:p>
        </p:txBody>
      </p:sp>
      <p:sp>
        <p:nvSpPr>
          <p:cNvPr id="501" name="Google Shape;501;p44"/>
          <p:cNvSpPr txBox="1"/>
          <p:nvPr>
            <p:ph idx="1" type="body"/>
          </p:nvPr>
        </p:nvSpPr>
        <p:spPr>
          <a:xfrm>
            <a:off x="381000" y="1905000"/>
            <a:ext cx="8382000" cy="4648200"/>
          </a:xfrm>
          <a:prstGeom prst="rect">
            <a:avLst/>
          </a:prstGeom>
          <a:noFill/>
          <a:ln>
            <a:noFill/>
          </a:ln>
        </p:spPr>
        <p:txBody>
          <a:bodyPr anchorCtr="0" anchor="t" bIns="45700" lIns="91425" spcFirstLastPara="1" rIns="91425" wrap="square" tIns="45700">
            <a:noAutofit/>
          </a:bodyPr>
          <a:lstStyle/>
          <a:p>
            <a:pPr indent="-342899" lvl="0" marL="411162" marR="0" rtl="0" algn="l">
              <a:lnSpc>
                <a:spcPct val="90000"/>
              </a:lnSpc>
              <a:spcBef>
                <a:spcPts val="0"/>
              </a:spcBef>
              <a:spcAft>
                <a:spcPts val="0"/>
              </a:spcAft>
              <a:buClr>
                <a:srgbClr val="92406E"/>
              </a:buClr>
              <a:buSzPts val="2380"/>
              <a:buFont typeface="Noto Sans Symbols"/>
              <a:buChar char="🞕"/>
            </a:pPr>
            <a:r>
              <a:rPr b="0" i="0" lang="en-US" sz="2800" u="none">
                <a:solidFill>
                  <a:schemeClr val="lt1"/>
                </a:solidFill>
                <a:latin typeface="Corbel"/>
                <a:ea typeface="Corbel"/>
                <a:cs typeface="Corbel"/>
                <a:sym typeface="Corbel"/>
              </a:rPr>
              <a:t>Depression</a:t>
            </a:r>
            <a:endParaRPr/>
          </a:p>
          <a:p>
            <a:pPr indent="-285750" lvl="1" marL="739775" marR="0" rtl="0" algn="l">
              <a:lnSpc>
                <a:spcPct val="90000"/>
              </a:lnSpc>
              <a:spcBef>
                <a:spcPts val="480"/>
              </a:spcBef>
              <a:spcAft>
                <a:spcPts val="0"/>
              </a:spcAft>
              <a:buClr>
                <a:srgbClr val="D59FBD"/>
              </a:buClr>
              <a:buSzPts val="1920"/>
              <a:buFont typeface="Noto Sans Symbols"/>
              <a:buChar char="●"/>
            </a:pPr>
            <a:r>
              <a:rPr b="0" i="0" lang="en-US" sz="2400" u="none" cap="none" strike="noStrike">
                <a:solidFill>
                  <a:schemeClr val="lt1"/>
                </a:solidFill>
                <a:latin typeface="Corbel"/>
                <a:ea typeface="Corbel"/>
                <a:cs typeface="Corbel"/>
                <a:sym typeface="Corbel"/>
              </a:rPr>
              <a:t>If capable of insight then cognitive behavioral, supportive.</a:t>
            </a:r>
            <a:endParaRPr/>
          </a:p>
          <a:p>
            <a:pPr indent="-285750" lvl="1" marL="739775" marR="0" rtl="0" algn="l">
              <a:lnSpc>
                <a:spcPct val="90000"/>
              </a:lnSpc>
              <a:spcBef>
                <a:spcPts val="480"/>
              </a:spcBef>
              <a:spcAft>
                <a:spcPts val="0"/>
              </a:spcAft>
              <a:buClr>
                <a:srgbClr val="D59FBD"/>
              </a:buClr>
              <a:buSzPts val="1920"/>
              <a:buFont typeface="Noto Sans Symbols"/>
              <a:buChar char="●"/>
            </a:pPr>
            <a:r>
              <a:rPr b="0" i="0" lang="en-US" sz="2400" u="none" cap="none" strike="noStrike">
                <a:solidFill>
                  <a:schemeClr val="lt1"/>
                </a:solidFill>
                <a:latin typeface="Corbel"/>
                <a:ea typeface="Corbel"/>
                <a:cs typeface="Corbel"/>
                <a:sym typeface="Corbel"/>
              </a:rPr>
              <a:t>If cognitively impaired then more behavioral strategies (e.g., pleasant activities; reinforcement; maintain familiar/secure surroundings; predictable routine; regular exercise; good diet; problem solving strategies for the care-giver)</a:t>
            </a:r>
            <a:endParaRPr/>
          </a:p>
          <a:p>
            <a:pPr indent="-285750" lvl="1" marL="739775" marR="0" rtl="0" algn="l">
              <a:lnSpc>
                <a:spcPct val="90000"/>
              </a:lnSpc>
              <a:spcBef>
                <a:spcPts val="480"/>
              </a:spcBef>
              <a:spcAft>
                <a:spcPts val="0"/>
              </a:spcAft>
              <a:buClr>
                <a:srgbClr val="D59FBD"/>
              </a:buClr>
              <a:buSzPts val="1920"/>
              <a:buFont typeface="Noto Sans Symbols"/>
              <a:buChar char="●"/>
            </a:pPr>
            <a:r>
              <a:rPr b="0" i="0" lang="en-US" sz="2400" u="none" cap="none" strike="noStrike">
                <a:solidFill>
                  <a:schemeClr val="lt1"/>
                </a:solidFill>
                <a:latin typeface="Corbel"/>
                <a:ea typeface="Corbel"/>
                <a:cs typeface="Corbel"/>
                <a:sym typeface="Corbel"/>
              </a:rPr>
              <a:t>Pharmacologic - helpful if know which neurotransmitters (e.g., serotonin, dopamine) is effected but otherwise, trial and error or based on family history of treatment response</a:t>
            </a:r>
            <a:endParaRPr/>
          </a:p>
          <a:p>
            <a:pPr indent="-163830" lvl="1" marL="739775" marR="0" rtl="0" algn="l">
              <a:lnSpc>
                <a:spcPct val="90000"/>
              </a:lnSpc>
              <a:spcBef>
                <a:spcPts val="480"/>
              </a:spcBef>
              <a:spcAft>
                <a:spcPts val="0"/>
              </a:spcAft>
              <a:buClr>
                <a:srgbClr val="D59FBD"/>
              </a:buClr>
              <a:buSzPts val="1920"/>
              <a:buFont typeface="Noto Sans Symbols"/>
              <a:buNone/>
            </a:pPr>
            <a:r>
              <a:t/>
            </a:r>
            <a:endParaRPr b="0" i="0" sz="2400" u="none" cap="none" strike="noStrike">
              <a:solidFill>
                <a:schemeClr val="lt1"/>
              </a:solidFill>
              <a:latin typeface="Corbel"/>
              <a:ea typeface="Corbel"/>
              <a:cs typeface="Corbel"/>
              <a:sym typeface="Corbel"/>
            </a:endParaRPr>
          </a:p>
          <a:p>
            <a:pPr indent="-153669" lvl="1" marL="739775" marR="0" rtl="0" algn="l">
              <a:lnSpc>
                <a:spcPct val="90000"/>
              </a:lnSpc>
              <a:spcBef>
                <a:spcPts val="520"/>
              </a:spcBef>
              <a:spcAft>
                <a:spcPts val="0"/>
              </a:spcAft>
              <a:buClr>
                <a:srgbClr val="D59FBD"/>
              </a:buClr>
              <a:buSzPts val="2080"/>
              <a:buFont typeface="Noto Sans Symbols"/>
              <a:buNone/>
            </a:pPr>
            <a:r>
              <a:t/>
            </a:r>
            <a:endParaRPr b="0" i="0" sz="2600" u="none" cap="none" strike="noStrike">
              <a:solidFill>
                <a:schemeClr val="lt1"/>
              </a:solidFill>
              <a:latin typeface="Corbel"/>
              <a:ea typeface="Corbel"/>
              <a:cs typeface="Corbel"/>
              <a:sym typeface="Corbel"/>
            </a:endParaRPr>
          </a:p>
          <a:p>
            <a:pPr indent="-202564" lvl="0" marL="411163" marR="0" rtl="0" algn="l">
              <a:spcBef>
                <a:spcPts val="700"/>
              </a:spcBef>
              <a:spcAft>
                <a:spcPts val="0"/>
              </a:spcAft>
              <a:buClr>
                <a:srgbClr val="92406E"/>
              </a:buClr>
              <a:buSzPts val="2210"/>
              <a:buFont typeface="Noto Sans Symbols"/>
              <a:buNone/>
            </a:pPr>
            <a:r>
              <a:t/>
            </a:r>
            <a:endParaRPr b="0" i="0" sz="2600" u="none" cap="none" strike="noStrike">
              <a:solidFill>
                <a:schemeClr val="lt1"/>
              </a:solidFill>
              <a:latin typeface="Corbel"/>
              <a:ea typeface="Corbel"/>
              <a:cs typeface="Corbel"/>
              <a:sym typeface="Corbel"/>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6" name="Shape 506"/>
        <p:cNvGrpSpPr/>
        <p:nvPr/>
      </p:nvGrpSpPr>
      <p:grpSpPr>
        <a:xfrm>
          <a:off x="0" y="0"/>
          <a:ext cx="0" cy="0"/>
          <a:chOff x="0" y="0"/>
          <a:chExt cx="0" cy="0"/>
        </a:xfrm>
      </p:grpSpPr>
      <p:sp>
        <p:nvSpPr>
          <p:cNvPr id="507" name="Google Shape;507;p45"/>
          <p:cNvSpPr txBox="1"/>
          <p:nvPr>
            <p:ph idx="4294967295" type="title"/>
          </p:nvPr>
        </p:nvSpPr>
        <p:spPr>
          <a:xfrm>
            <a:off x="990600" y="457200"/>
            <a:ext cx="7772400" cy="1143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A3"/>
              </a:buClr>
              <a:buSzPts val="3200"/>
              <a:buFont typeface="Consolas"/>
              <a:buNone/>
            </a:pPr>
            <a:r>
              <a:rPr b="1" i="0" lang="en-US" sz="3200" u="none" cap="none" strike="noStrike">
                <a:solidFill>
                  <a:srgbClr val="FFFFA3"/>
                </a:solidFill>
                <a:latin typeface="Consolas"/>
                <a:ea typeface="Consolas"/>
                <a:cs typeface="Consolas"/>
                <a:sym typeface="Consolas"/>
              </a:rPr>
              <a:t>Alzheimer’s Disease - Prognosis</a:t>
            </a:r>
            <a:endParaRPr/>
          </a:p>
        </p:txBody>
      </p:sp>
      <p:sp>
        <p:nvSpPr>
          <p:cNvPr id="508" name="Google Shape;508;p45"/>
          <p:cNvSpPr txBox="1"/>
          <p:nvPr>
            <p:ph idx="1" type="body"/>
          </p:nvPr>
        </p:nvSpPr>
        <p:spPr>
          <a:xfrm>
            <a:off x="533400" y="1981200"/>
            <a:ext cx="8153400" cy="4419600"/>
          </a:xfrm>
          <a:prstGeom prst="rect">
            <a:avLst/>
          </a:prstGeom>
          <a:noFill/>
          <a:ln>
            <a:noFill/>
          </a:ln>
        </p:spPr>
        <p:txBody>
          <a:bodyPr anchorCtr="0" anchor="t" bIns="45700" lIns="91425" spcFirstLastPara="1" rIns="91425" wrap="square" tIns="45700">
            <a:noAutofit/>
          </a:bodyPr>
          <a:lstStyle/>
          <a:p>
            <a:pPr indent="-342899" lvl="0" marL="411162" marR="0" rtl="0" algn="l">
              <a:lnSpc>
                <a:spcPct val="90000"/>
              </a:lnSpc>
              <a:spcBef>
                <a:spcPts val="0"/>
              </a:spcBef>
              <a:spcAft>
                <a:spcPts val="0"/>
              </a:spcAft>
              <a:buClr>
                <a:srgbClr val="92406E"/>
              </a:buClr>
              <a:buSzPts val="2380"/>
              <a:buFont typeface="Noto Sans Symbols"/>
              <a:buChar char="🞕"/>
            </a:pPr>
            <a:r>
              <a:rPr b="0" i="0" lang="en-US" sz="2800" u="none">
                <a:solidFill>
                  <a:schemeClr val="lt1"/>
                </a:solidFill>
                <a:latin typeface="Corbel"/>
                <a:ea typeface="Corbel"/>
                <a:cs typeface="Corbel"/>
                <a:sym typeface="Corbel"/>
              </a:rPr>
              <a:t>Average survival time of about 10.3 years, range a few months to 21 years.</a:t>
            </a:r>
            <a:endParaRPr/>
          </a:p>
          <a:p>
            <a:pPr indent="-342899" lvl="0" marL="411162" marR="0" rtl="0" algn="l">
              <a:lnSpc>
                <a:spcPct val="90000"/>
              </a:lnSpc>
              <a:spcBef>
                <a:spcPts val="700"/>
              </a:spcBef>
              <a:spcAft>
                <a:spcPts val="0"/>
              </a:spcAft>
              <a:buClr>
                <a:srgbClr val="92406E"/>
              </a:buClr>
              <a:buSzPts val="2380"/>
              <a:buFont typeface="Noto Sans Symbols"/>
              <a:buChar char="🞕"/>
            </a:pPr>
            <a:r>
              <a:rPr b="0" i="0" lang="en-US" sz="2800" u="none">
                <a:solidFill>
                  <a:schemeClr val="lt1"/>
                </a:solidFill>
                <a:latin typeface="Corbel"/>
                <a:ea typeface="Corbel"/>
                <a:cs typeface="Corbel"/>
                <a:sym typeface="Corbel"/>
              </a:rPr>
              <a:t>Cognitive decline is patchy, different functions declining at different rates.</a:t>
            </a:r>
            <a:endParaRPr/>
          </a:p>
          <a:p>
            <a:pPr indent="-342899" lvl="0" marL="411162" marR="0" rtl="0" algn="l">
              <a:lnSpc>
                <a:spcPct val="90000"/>
              </a:lnSpc>
              <a:spcBef>
                <a:spcPts val="700"/>
              </a:spcBef>
              <a:spcAft>
                <a:spcPts val="0"/>
              </a:spcAft>
              <a:buClr>
                <a:srgbClr val="92406E"/>
              </a:buClr>
              <a:buSzPts val="2380"/>
              <a:buFont typeface="Noto Sans Symbols"/>
              <a:buChar char="🞕"/>
            </a:pPr>
            <a:r>
              <a:rPr b="0" i="0" lang="en-US" sz="2800" u="none">
                <a:solidFill>
                  <a:schemeClr val="lt1"/>
                </a:solidFill>
                <a:latin typeface="Corbel"/>
                <a:ea typeface="Corbel"/>
                <a:cs typeface="Corbel"/>
                <a:sym typeface="Corbel"/>
              </a:rPr>
              <a:t>Unclear if younger age of onset is associated with a faster decline in cognitive abilities or not.</a:t>
            </a:r>
            <a:endParaRPr/>
          </a:p>
          <a:p>
            <a:pPr indent="-342899" lvl="0" marL="411162" marR="0" rtl="0" algn="l">
              <a:lnSpc>
                <a:spcPct val="90000"/>
              </a:lnSpc>
              <a:spcBef>
                <a:spcPts val="700"/>
              </a:spcBef>
              <a:spcAft>
                <a:spcPts val="0"/>
              </a:spcAft>
              <a:buClr>
                <a:srgbClr val="92406E"/>
              </a:buClr>
              <a:buSzPts val="2380"/>
              <a:buFont typeface="Noto Sans Symbols"/>
              <a:buChar char="🞕"/>
            </a:pPr>
            <a:r>
              <a:rPr b="0" i="0" lang="en-US" sz="2800" u="none">
                <a:solidFill>
                  <a:schemeClr val="lt1"/>
                </a:solidFill>
                <a:latin typeface="Corbel"/>
                <a:ea typeface="Corbel"/>
                <a:cs typeface="Corbel"/>
                <a:sym typeface="Corbel"/>
              </a:rPr>
              <a:t>Education unclear since AD may be detected earlier in less educated individuals.</a:t>
            </a:r>
            <a:endParaRPr/>
          </a:p>
          <a:p>
            <a:pPr indent="-342899" lvl="0" marL="411162" marR="0" rtl="0" algn="l">
              <a:lnSpc>
                <a:spcPct val="90000"/>
              </a:lnSpc>
              <a:spcBef>
                <a:spcPts val="700"/>
              </a:spcBef>
              <a:spcAft>
                <a:spcPts val="0"/>
              </a:spcAft>
              <a:buClr>
                <a:srgbClr val="92406E"/>
              </a:buClr>
              <a:buSzPts val="2380"/>
              <a:buFont typeface="Noto Sans Symbols"/>
              <a:buChar char="🞕"/>
            </a:pPr>
            <a:r>
              <a:rPr b="0" i="0" lang="en-US" sz="2800" u="none">
                <a:solidFill>
                  <a:schemeClr val="lt1"/>
                </a:solidFill>
                <a:latin typeface="Corbel"/>
                <a:ea typeface="Corbel"/>
                <a:cs typeface="Corbel"/>
                <a:sym typeface="Corbel"/>
              </a:rPr>
              <a:t>Aggressive behavior and wandering and falling predict a faster rate of decline.</a:t>
            </a:r>
            <a:endParaRPr/>
          </a:p>
          <a:p>
            <a:pPr indent="-163830" lvl="1" marL="739775" marR="0" rtl="0" algn="l">
              <a:lnSpc>
                <a:spcPct val="90000"/>
              </a:lnSpc>
              <a:spcBef>
                <a:spcPts val="480"/>
              </a:spcBef>
              <a:spcAft>
                <a:spcPts val="0"/>
              </a:spcAft>
              <a:buClr>
                <a:srgbClr val="D59FBD"/>
              </a:buClr>
              <a:buSzPts val="1920"/>
              <a:buFont typeface="Noto Sans Symbols"/>
              <a:buNone/>
            </a:pPr>
            <a:r>
              <a:t/>
            </a:r>
            <a:endParaRPr b="0" i="0" sz="2400" u="none" cap="none" strike="noStrike">
              <a:solidFill>
                <a:schemeClr val="lt1"/>
              </a:solidFill>
              <a:latin typeface="Corbel"/>
              <a:ea typeface="Corbel"/>
              <a:cs typeface="Corbel"/>
              <a:sym typeface="Corbel"/>
            </a:endParaRPr>
          </a:p>
          <a:p>
            <a:pPr indent="-153669" lvl="1" marL="739775" marR="0" rtl="0" algn="l">
              <a:lnSpc>
                <a:spcPct val="90000"/>
              </a:lnSpc>
              <a:spcBef>
                <a:spcPts val="520"/>
              </a:spcBef>
              <a:spcAft>
                <a:spcPts val="0"/>
              </a:spcAft>
              <a:buClr>
                <a:srgbClr val="D59FBD"/>
              </a:buClr>
              <a:buSzPts val="2080"/>
              <a:buFont typeface="Noto Sans Symbols"/>
              <a:buNone/>
            </a:pPr>
            <a:r>
              <a:t/>
            </a:r>
            <a:endParaRPr b="0" i="0" sz="2600" u="none" cap="none" strike="noStrike">
              <a:solidFill>
                <a:schemeClr val="lt1"/>
              </a:solidFill>
              <a:latin typeface="Corbel"/>
              <a:ea typeface="Corbel"/>
              <a:cs typeface="Corbel"/>
              <a:sym typeface="Corbel"/>
            </a:endParaRPr>
          </a:p>
          <a:p>
            <a:pPr indent="-202564" lvl="0" marL="411163" marR="0" rtl="0" algn="l">
              <a:spcBef>
                <a:spcPts val="700"/>
              </a:spcBef>
              <a:spcAft>
                <a:spcPts val="0"/>
              </a:spcAft>
              <a:buClr>
                <a:srgbClr val="92406E"/>
              </a:buClr>
              <a:buSzPts val="2210"/>
              <a:buFont typeface="Noto Sans Symbols"/>
              <a:buNone/>
            </a:pPr>
            <a:r>
              <a:t/>
            </a:r>
            <a:endParaRPr b="0" i="0" sz="2600" u="none" cap="none" strike="noStrike">
              <a:solidFill>
                <a:schemeClr val="lt1"/>
              </a:solidFill>
              <a:latin typeface="Corbel"/>
              <a:ea typeface="Corbel"/>
              <a:cs typeface="Corbel"/>
              <a:sym typeface="Corbel"/>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3" name="Shape 513"/>
        <p:cNvGrpSpPr/>
        <p:nvPr/>
      </p:nvGrpSpPr>
      <p:grpSpPr>
        <a:xfrm>
          <a:off x="0" y="0"/>
          <a:ext cx="0" cy="0"/>
          <a:chOff x="0" y="0"/>
          <a:chExt cx="0" cy="0"/>
        </a:xfrm>
      </p:grpSpPr>
      <p:sp>
        <p:nvSpPr>
          <p:cNvPr id="514" name="Google Shape;514;p46"/>
          <p:cNvSpPr txBox="1"/>
          <p:nvPr>
            <p:ph idx="4294967295" type="title"/>
          </p:nvPr>
        </p:nvSpPr>
        <p:spPr>
          <a:xfrm>
            <a:off x="914400" y="512064"/>
            <a:ext cx="7772400" cy="9144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A3"/>
              </a:buClr>
              <a:buSzPts val="4000"/>
              <a:buFont typeface="Consolas"/>
              <a:buNone/>
            </a:pPr>
            <a:r>
              <a:rPr b="1" i="0" lang="en-US" sz="4000" u="none" cap="none" strike="noStrike">
                <a:solidFill>
                  <a:srgbClr val="FFFFA3"/>
                </a:solidFill>
                <a:latin typeface="Consolas"/>
                <a:ea typeface="Consolas"/>
                <a:cs typeface="Consolas"/>
                <a:sym typeface="Consolas"/>
              </a:rPr>
              <a:t>Alzheimer’s Disease - Causes</a:t>
            </a:r>
            <a:endParaRPr b="1" i="0" sz="4000" u="none" cap="none" strike="noStrike">
              <a:solidFill>
                <a:srgbClr val="FFFFA3"/>
              </a:solidFill>
              <a:latin typeface="Consolas"/>
              <a:ea typeface="Consolas"/>
              <a:cs typeface="Consolas"/>
              <a:sym typeface="Consolas"/>
            </a:endParaRPr>
          </a:p>
        </p:txBody>
      </p:sp>
      <p:sp>
        <p:nvSpPr>
          <p:cNvPr id="515" name="Google Shape;515;p46"/>
          <p:cNvSpPr txBox="1"/>
          <p:nvPr>
            <p:ph idx="1" type="body"/>
          </p:nvPr>
        </p:nvSpPr>
        <p:spPr>
          <a:xfrm>
            <a:off x="762000" y="2017712"/>
            <a:ext cx="8193087" cy="4114800"/>
          </a:xfrm>
          <a:prstGeom prst="rect">
            <a:avLst/>
          </a:prstGeom>
          <a:noFill/>
          <a:ln>
            <a:noFill/>
          </a:ln>
        </p:spPr>
        <p:txBody>
          <a:bodyPr anchorCtr="0" anchor="t" bIns="45700" lIns="91425" spcFirstLastPara="1" rIns="91425" wrap="square" tIns="45700">
            <a:noAutofit/>
          </a:bodyPr>
          <a:lstStyle/>
          <a:p>
            <a:pPr indent="-342899" lvl="0" marL="411162" marR="0" rtl="0" algn="l">
              <a:lnSpc>
                <a:spcPct val="100000"/>
              </a:lnSpc>
              <a:spcBef>
                <a:spcPts val="0"/>
              </a:spcBef>
              <a:spcAft>
                <a:spcPts val="0"/>
              </a:spcAft>
              <a:buClr>
                <a:srgbClr val="92406E"/>
              </a:buClr>
              <a:buSzPts val="2550"/>
              <a:buFont typeface="Noto Sans Symbols"/>
              <a:buChar char="🞕"/>
            </a:pPr>
            <a:r>
              <a:rPr b="0" i="0" lang="en-US" sz="3000" u="none">
                <a:solidFill>
                  <a:schemeClr val="lt1"/>
                </a:solidFill>
                <a:latin typeface="Corbel"/>
                <a:ea typeface="Corbel"/>
                <a:cs typeface="Corbel"/>
                <a:sym typeface="Corbel"/>
              </a:rPr>
              <a:t>Lesions of tangled nerve fibers and a protein substance called beta-amyliod.</a:t>
            </a:r>
            <a:endParaRPr/>
          </a:p>
          <a:p>
            <a:pPr indent="-342899" lvl="0" marL="411162" marR="0" rtl="0" algn="l">
              <a:lnSpc>
                <a:spcPct val="100000"/>
              </a:lnSpc>
              <a:spcBef>
                <a:spcPts val="700"/>
              </a:spcBef>
              <a:spcAft>
                <a:spcPts val="0"/>
              </a:spcAft>
              <a:buClr>
                <a:srgbClr val="92406E"/>
              </a:buClr>
              <a:buSzPts val="2550"/>
              <a:buFont typeface="Noto Sans Symbols"/>
              <a:buChar char="🞕"/>
            </a:pPr>
            <a:r>
              <a:rPr b="0" i="0" lang="en-US" sz="3000" u="none">
                <a:solidFill>
                  <a:schemeClr val="lt1"/>
                </a:solidFill>
                <a:latin typeface="Corbel"/>
                <a:ea typeface="Corbel"/>
                <a:cs typeface="Corbel"/>
                <a:sym typeface="Corbel"/>
              </a:rPr>
              <a:t>Genetic component (appears to be linked to certain chromosomes)</a:t>
            </a:r>
            <a:endParaRPr/>
          </a:p>
          <a:p>
            <a:pPr indent="-342899" lvl="0" marL="411162" marR="0" rtl="0" algn="l">
              <a:lnSpc>
                <a:spcPct val="100000"/>
              </a:lnSpc>
              <a:spcBef>
                <a:spcPts val="700"/>
              </a:spcBef>
              <a:spcAft>
                <a:spcPts val="0"/>
              </a:spcAft>
              <a:buClr>
                <a:srgbClr val="92406E"/>
              </a:buClr>
              <a:buSzPts val="2550"/>
              <a:buFont typeface="Noto Sans Symbols"/>
              <a:buChar char="🞕"/>
            </a:pPr>
            <a:r>
              <a:rPr b="0" i="0" lang="en-US" sz="3000" u="none">
                <a:solidFill>
                  <a:schemeClr val="lt1"/>
                </a:solidFill>
                <a:latin typeface="Corbel"/>
                <a:ea typeface="Corbel"/>
                <a:cs typeface="Corbel"/>
                <a:sym typeface="Corbel"/>
              </a:rPr>
              <a:t>Toxic derivatives (aluminum)??</a:t>
            </a:r>
            <a:endParaRPr/>
          </a:p>
          <a:p>
            <a:pPr indent="-342899" lvl="0" marL="411162" marR="0" rtl="0" algn="l">
              <a:lnSpc>
                <a:spcPct val="100000"/>
              </a:lnSpc>
              <a:spcBef>
                <a:spcPts val="700"/>
              </a:spcBef>
              <a:spcAft>
                <a:spcPts val="0"/>
              </a:spcAft>
              <a:buClr>
                <a:srgbClr val="92406E"/>
              </a:buClr>
              <a:buSzPts val="2550"/>
              <a:buFont typeface="Noto Sans Symbols"/>
              <a:buChar char="🞕"/>
            </a:pPr>
            <a:r>
              <a:rPr b="0" i="0" lang="en-US" sz="3000" u="none">
                <a:solidFill>
                  <a:schemeClr val="lt1"/>
                </a:solidFill>
                <a:latin typeface="Corbel"/>
                <a:ea typeface="Corbel"/>
                <a:cs typeface="Corbel"/>
                <a:sym typeface="Corbel"/>
              </a:rPr>
              <a:t>Traumatic (head injuries)</a:t>
            </a:r>
            <a:endParaRPr/>
          </a:p>
          <a:p>
            <a:pPr indent="-342899" lvl="0" marL="411162" marR="0" rtl="0" algn="l">
              <a:lnSpc>
                <a:spcPct val="100000"/>
              </a:lnSpc>
              <a:spcBef>
                <a:spcPts val="700"/>
              </a:spcBef>
              <a:spcAft>
                <a:spcPts val="0"/>
              </a:spcAft>
              <a:buClr>
                <a:srgbClr val="92406E"/>
              </a:buClr>
              <a:buSzPts val="2550"/>
              <a:buFont typeface="Noto Sans Symbols"/>
              <a:buChar char="🞕"/>
            </a:pPr>
            <a:r>
              <a:rPr b="0" i="0" lang="en-US" sz="3000" u="none">
                <a:solidFill>
                  <a:schemeClr val="lt1"/>
                </a:solidFill>
                <a:latin typeface="Corbel"/>
                <a:ea typeface="Corbel"/>
                <a:cs typeface="Corbel"/>
                <a:sym typeface="Corbel"/>
              </a:rPr>
              <a:t>Infectious (e.g., viral)</a:t>
            </a:r>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0" name="Shape 520"/>
        <p:cNvGrpSpPr/>
        <p:nvPr/>
      </p:nvGrpSpPr>
      <p:grpSpPr>
        <a:xfrm>
          <a:off x="0" y="0"/>
          <a:ext cx="0" cy="0"/>
          <a:chOff x="0" y="0"/>
          <a:chExt cx="0" cy="0"/>
        </a:xfrm>
      </p:grpSpPr>
      <p:sp>
        <p:nvSpPr>
          <p:cNvPr id="521" name="Google Shape;521;p47"/>
          <p:cNvSpPr txBox="1"/>
          <p:nvPr>
            <p:ph idx="4294967295" type="title"/>
          </p:nvPr>
        </p:nvSpPr>
        <p:spPr>
          <a:xfrm>
            <a:off x="914400" y="512064"/>
            <a:ext cx="7772400" cy="9144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A3"/>
              </a:buClr>
              <a:buSzPts val="4000"/>
              <a:buFont typeface="Consolas"/>
              <a:buNone/>
            </a:pPr>
            <a:r>
              <a:rPr b="1" i="0" lang="en-US" sz="4000" u="none" cap="none" strike="noStrike">
                <a:solidFill>
                  <a:srgbClr val="FFFFA3"/>
                </a:solidFill>
                <a:latin typeface="Consolas"/>
                <a:ea typeface="Consolas"/>
                <a:cs typeface="Consolas"/>
                <a:sym typeface="Consolas"/>
              </a:rPr>
              <a:t>Psychosocial Factors</a:t>
            </a:r>
            <a:endParaRPr b="1" i="0" sz="4000" u="none" cap="none" strike="noStrike">
              <a:solidFill>
                <a:srgbClr val="FFFFA3"/>
              </a:solidFill>
              <a:latin typeface="Consolas"/>
              <a:ea typeface="Consolas"/>
              <a:cs typeface="Consolas"/>
              <a:sym typeface="Consolas"/>
            </a:endParaRPr>
          </a:p>
        </p:txBody>
      </p:sp>
      <p:sp>
        <p:nvSpPr>
          <p:cNvPr id="522" name="Google Shape;522;p47"/>
          <p:cNvSpPr txBox="1"/>
          <p:nvPr>
            <p:ph idx="1" type="body"/>
          </p:nvPr>
        </p:nvSpPr>
        <p:spPr>
          <a:xfrm>
            <a:off x="533400" y="2017712"/>
            <a:ext cx="8421687" cy="4306887"/>
          </a:xfrm>
          <a:prstGeom prst="rect">
            <a:avLst/>
          </a:prstGeom>
          <a:noFill/>
          <a:ln>
            <a:noFill/>
          </a:ln>
        </p:spPr>
        <p:txBody>
          <a:bodyPr anchorCtr="0" anchor="t" bIns="45700" lIns="91425" spcFirstLastPara="1" rIns="91425" wrap="square" tIns="45700">
            <a:noAutofit/>
          </a:bodyPr>
          <a:lstStyle/>
          <a:p>
            <a:pPr indent="-342899" lvl="0" marL="411162" marR="0" rtl="0" algn="l">
              <a:lnSpc>
                <a:spcPct val="100000"/>
              </a:lnSpc>
              <a:spcBef>
                <a:spcPts val="0"/>
              </a:spcBef>
              <a:spcAft>
                <a:spcPts val="0"/>
              </a:spcAft>
              <a:buClr>
                <a:srgbClr val="92406E"/>
              </a:buClr>
              <a:buSzPts val="2550"/>
              <a:buFont typeface="Noto Sans Symbols"/>
              <a:buChar char="🞕"/>
            </a:pPr>
            <a:r>
              <a:rPr b="0" i="0" lang="en-US" sz="3000" u="none">
                <a:solidFill>
                  <a:schemeClr val="lt1"/>
                </a:solidFill>
                <a:latin typeface="Corbel"/>
                <a:ea typeface="Corbel"/>
                <a:cs typeface="Corbel"/>
                <a:sym typeface="Corbel"/>
              </a:rPr>
              <a:t>Some studies looking at importance of measuring quality of life in patients directly.</a:t>
            </a:r>
            <a:endParaRPr/>
          </a:p>
          <a:p>
            <a:pPr indent="-342899" lvl="0" marL="411162" marR="0" rtl="0" algn="l">
              <a:lnSpc>
                <a:spcPct val="100000"/>
              </a:lnSpc>
              <a:spcBef>
                <a:spcPts val="700"/>
              </a:spcBef>
              <a:spcAft>
                <a:spcPts val="0"/>
              </a:spcAft>
              <a:buClr>
                <a:srgbClr val="92406E"/>
              </a:buClr>
              <a:buSzPts val="2550"/>
              <a:buFont typeface="Noto Sans Symbols"/>
              <a:buNone/>
            </a:pPr>
            <a:r>
              <a:t/>
            </a:r>
            <a:endParaRPr b="0" i="0" sz="3000" u="none">
              <a:solidFill>
                <a:schemeClr val="lt1"/>
              </a:solidFill>
              <a:latin typeface="Corbel"/>
              <a:ea typeface="Corbel"/>
              <a:cs typeface="Corbel"/>
              <a:sym typeface="Corbel"/>
            </a:endParaRPr>
          </a:p>
          <a:p>
            <a:pPr indent="-342899" lvl="0" marL="411162" marR="0" rtl="0" algn="l">
              <a:lnSpc>
                <a:spcPct val="100000"/>
              </a:lnSpc>
              <a:spcBef>
                <a:spcPts val="700"/>
              </a:spcBef>
              <a:spcAft>
                <a:spcPts val="0"/>
              </a:spcAft>
              <a:buClr>
                <a:srgbClr val="92406E"/>
              </a:buClr>
              <a:buSzPts val="2550"/>
              <a:buFont typeface="Noto Sans Symbols"/>
              <a:buChar char="🞕"/>
            </a:pPr>
            <a:r>
              <a:rPr b="0" i="0" lang="en-US" sz="3000" u="none">
                <a:solidFill>
                  <a:schemeClr val="lt1"/>
                </a:solidFill>
                <a:latin typeface="Corbel"/>
                <a:ea typeface="Corbel"/>
                <a:cs typeface="Corbel"/>
                <a:sym typeface="Corbel"/>
              </a:rPr>
              <a:t>Primary focus of research on caregiver stress</a:t>
            </a:r>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7" name="Shape 527"/>
        <p:cNvGrpSpPr/>
        <p:nvPr/>
      </p:nvGrpSpPr>
      <p:grpSpPr>
        <a:xfrm>
          <a:off x="0" y="0"/>
          <a:ext cx="0" cy="0"/>
          <a:chOff x="0" y="0"/>
          <a:chExt cx="0" cy="0"/>
        </a:xfrm>
      </p:grpSpPr>
      <p:sp>
        <p:nvSpPr>
          <p:cNvPr id="528" name="Google Shape;528;p48"/>
          <p:cNvSpPr txBox="1"/>
          <p:nvPr/>
        </p:nvSpPr>
        <p:spPr>
          <a:xfrm>
            <a:off x="685800" y="6399212"/>
            <a:ext cx="1905000" cy="4572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lt1"/>
              </a:solidFill>
              <a:latin typeface="Times New Roman"/>
              <a:ea typeface="Times New Roman"/>
              <a:cs typeface="Times New Roman"/>
              <a:sym typeface="Times New Roman"/>
            </a:endParaRPr>
          </a:p>
        </p:txBody>
      </p:sp>
      <p:sp>
        <p:nvSpPr>
          <p:cNvPr id="529" name="Google Shape;529;p48"/>
          <p:cNvSpPr txBox="1"/>
          <p:nvPr/>
        </p:nvSpPr>
        <p:spPr>
          <a:xfrm>
            <a:off x="3124200" y="6399212"/>
            <a:ext cx="2895600" cy="4572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lt1"/>
              </a:solidFill>
              <a:latin typeface="Times New Roman"/>
              <a:ea typeface="Times New Roman"/>
              <a:cs typeface="Times New Roman"/>
              <a:sym typeface="Times New Roman"/>
            </a:endParaRPr>
          </a:p>
        </p:txBody>
      </p:sp>
      <p:sp>
        <p:nvSpPr>
          <p:cNvPr id="530" name="Google Shape;530;p48"/>
          <p:cNvSpPr txBox="1"/>
          <p:nvPr>
            <p:ph idx="4294967295" type="title"/>
          </p:nvPr>
        </p:nvSpPr>
        <p:spPr>
          <a:xfrm>
            <a:off x="914400" y="512064"/>
            <a:ext cx="7772400" cy="914400"/>
          </a:xfrm>
          <a:prstGeom prst="rect">
            <a:avLst/>
          </a:prstGeom>
          <a:noFill/>
          <a:ln>
            <a:noFill/>
          </a:ln>
        </p:spPr>
        <p:txBody>
          <a:bodyPr anchorCtr="0" anchor="ctr" bIns="44450" lIns="90475" spcFirstLastPara="1" rIns="90475" wrap="square" tIns="44450">
            <a:noAutofit/>
          </a:bodyPr>
          <a:lstStyle/>
          <a:p>
            <a:pPr indent="0" lvl="0" marL="0" marR="0" rtl="0" algn="ctr">
              <a:lnSpc>
                <a:spcPct val="100000"/>
              </a:lnSpc>
              <a:spcBef>
                <a:spcPts val="0"/>
              </a:spcBef>
              <a:spcAft>
                <a:spcPts val="0"/>
              </a:spcAft>
              <a:buClr>
                <a:srgbClr val="FFFFA3"/>
              </a:buClr>
              <a:buSzPts val="4000"/>
              <a:buFont typeface="Consolas"/>
              <a:buNone/>
            </a:pPr>
            <a:r>
              <a:rPr b="1" i="0" lang="en-US" sz="4000" u="none" cap="none" strike="noStrike">
                <a:solidFill>
                  <a:srgbClr val="FFFFA3"/>
                </a:solidFill>
                <a:latin typeface="Consolas"/>
                <a:ea typeface="Consolas"/>
                <a:cs typeface="Consolas"/>
                <a:sym typeface="Consolas"/>
              </a:rPr>
              <a:t>Alzheimer’s and the Family</a:t>
            </a:r>
            <a:endParaRPr/>
          </a:p>
        </p:txBody>
      </p:sp>
      <p:sp>
        <p:nvSpPr>
          <p:cNvPr id="531" name="Google Shape;531;p48"/>
          <p:cNvSpPr txBox="1"/>
          <p:nvPr>
            <p:ph idx="1" type="body"/>
          </p:nvPr>
        </p:nvSpPr>
        <p:spPr>
          <a:xfrm>
            <a:off x="914400" y="1571625"/>
            <a:ext cx="7772400" cy="4784725"/>
          </a:xfrm>
          <a:prstGeom prst="rect">
            <a:avLst/>
          </a:prstGeom>
          <a:noFill/>
          <a:ln>
            <a:noFill/>
          </a:ln>
        </p:spPr>
        <p:txBody>
          <a:bodyPr anchorCtr="0" anchor="t" bIns="44450" lIns="90475" spcFirstLastPara="1" rIns="90475" wrap="square" tIns="44450">
            <a:noAutofit/>
          </a:bodyPr>
          <a:lstStyle/>
          <a:p>
            <a:pPr indent="-342899" lvl="0" marL="411162" marR="0" rtl="0" algn="l">
              <a:lnSpc>
                <a:spcPct val="90000"/>
              </a:lnSpc>
              <a:spcBef>
                <a:spcPts val="0"/>
              </a:spcBef>
              <a:spcAft>
                <a:spcPts val="0"/>
              </a:spcAft>
              <a:buClr>
                <a:srgbClr val="92406E"/>
              </a:buClr>
              <a:buSzPts val="2380"/>
              <a:buFont typeface="Noto Sans Symbols"/>
              <a:buChar char="🞕"/>
            </a:pPr>
            <a:r>
              <a:rPr b="0" i="0" lang="en-US" sz="2800" u="none">
                <a:solidFill>
                  <a:schemeClr val="lt1"/>
                </a:solidFill>
                <a:latin typeface="Corbel"/>
                <a:ea typeface="Corbel"/>
                <a:cs typeface="Corbel"/>
                <a:sym typeface="Corbel"/>
              </a:rPr>
              <a:t>Enormous cost to the family and society</a:t>
            </a:r>
            <a:endParaRPr/>
          </a:p>
          <a:p>
            <a:pPr indent="-285750" lvl="1" marL="739775" marR="0" rtl="0" algn="l">
              <a:lnSpc>
                <a:spcPct val="90000"/>
              </a:lnSpc>
              <a:spcBef>
                <a:spcPts val="480"/>
              </a:spcBef>
              <a:spcAft>
                <a:spcPts val="0"/>
              </a:spcAft>
              <a:buClr>
                <a:srgbClr val="D59FBD"/>
              </a:buClr>
              <a:buSzPts val="1920"/>
              <a:buFont typeface="Noto Sans Symbols"/>
              <a:buChar char="●"/>
            </a:pPr>
            <a:r>
              <a:rPr b="0" i="0" lang="en-US" sz="2400" u="none" cap="none" strike="noStrike">
                <a:solidFill>
                  <a:schemeClr val="lt1"/>
                </a:solidFill>
                <a:latin typeface="Corbel"/>
                <a:ea typeface="Corbel"/>
                <a:cs typeface="Corbel"/>
                <a:sym typeface="Corbel"/>
              </a:rPr>
              <a:t>Financial and emotional resources often exhausted</a:t>
            </a:r>
            <a:endParaRPr/>
          </a:p>
          <a:p>
            <a:pPr indent="-342899" lvl="0" marL="411162" marR="0" rtl="0" algn="l">
              <a:lnSpc>
                <a:spcPct val="90000"/>
              </a:lnSpc>
              <a:spcBef>
                <a:spcPts val="700"/>
              </a:spcBef>
              <a:spcAft>
                <a:spcPts val="0"/>
              </a:spcAft>
              <a:buClr>
                <a:srgbClr val="92406E"/>
              </a:buClr>
              <a:buSzPts val="2380"/>
              <a:buFont typeface="Noto Sans Symbols"/>
              <a:buChar char="🞕"/>
            </a:pPr>
            <a:r>
              <a:rPr b="0" i="0" lang="en-US" sz="2800" u="none">
                <a:solidFill>
                  <a:schemeClr val="lt1"/>
                </a:solidFill>
                <a:latin typeface="Corbel"/>
                <a:ea typeface="Corbel"/>
                <a:cs typeface="Corbel"/>
                <a:sym typeface="Corbel"/>
              </a:rPr>
              <a:t>Chronic stress of providing care for Alzheimer’s patients lowers immune system functioning and increases vulnerability to illness.</a:t>
            </a:r>
            <a:endParaRPr/>
          </a:p>
          <a:p>
            <a:pPr indent="-285750" lvl="1" marL="739775" marR="0" rtl="0" algn="l">
              <a:lnSpc>
                <a:spcPct val="90000"/>
              </a:lnSpc>
              <a:spcBef>
                <a:spcPts val="480"/>
              </a:spcBef>
              <a:spcAft>
                <a:spcPts val="0"/>
              </a:spcAft>
              <a:buClr>
                <a:srgbClr val="D59FBD"/>
              </a:buClr>
              <a:buSzPts val="1920"/>
              <a:buFont typeface="Noto Sans Symbols"/>
              <a:buChar char="●"/>
            </a:pPr>
            <a:r>
              <a:rPr b="0" i="0" lang="en-US" sz="2400" u="none" cap="none" strike="noStrike">
                <a:solidFill>
                  <a:schemeClr val="lt1"/>
                </a:solidFill>
                <a:latin typeface="Corbel"/>
                <a:ea typeface="Corbel"/>
                <a:cs typeface="Corbel"/>
                <a:sym typeface="Corbel"/>
              </a:rPr>
              <a:t>Dose-response relationship between impairment of patient level of distress and immune impairment</a:t>
            </a:r>
            <a:endParaRPr/>
          </a:p>
          <a:p>
            <a:pPr indent="-285750" lvl="1" marL="739775" marR="0" rtl="0" algn="l">
              <a:lnSpc>
                <a:spcPct val="90000"/>
              </a:lnSpc>
              <a:spcBef>
                <a:spcPts val="480"/>
              </a:spcBef>
              <a:spcAft>
                <a:spcPts val="0"/>
              </a:spcAft>
              <a:buClr>
                <a:srgbClr val="D59FBD"/>
              </a:buClr>
              <a:buSzPts val="1920"/>
              <a:buFont typeface="Noto Sans Symbols"/>
              <a:buChar char="●"/>
            </a:pPr>
            <a:r>
              <a:rPr b="0" i="0" lang="en-US" sz="2400" u="none" cap="none" strike="noStrike">
                <a:solidFill>
                  <a:schemeClr val="lt1"/>
                </a:solidFill>
                <a:latin typeface="Corbel"/>
                <a:ea typeface="Corbel"/>
                <a:cs typeface="Corbel"/>
                <a:sym typeface="Corbel"/>
              </a:rPr>
              <a:t>Females more affected than males</a:t>
            </a:r>
            <a:endParaRPr/>
          </a:p>
          <a:p>
            <a:pPr indent="-285750" lvl="1" marL="739775" marR="0" rtl="0" algn="l">
              <a:lnSpc>
                <a:spcPct val="90000"/>
              </a:lnSpc>
              <a:spcBef>
                <a:spcPts val="480"/>
              </a:spcBef>
              <a:spcAft>
                <a:spcPts val="0"/>
              </a:spcAft>
              <a:buClr>
                <a:srgbClr val="D59FBD"/>
              </a:buClr>
              <a:buSzPts val="1920"/>
              <a:buFont typeface="Noto Sans Symbols"/>
              <a:buChar char="●"/>
            </a:pPr>
            <a:r>
              <a:rPr b="0" i="0" lang="en-US" sz="2400" u="none" cap="none" strike="noStrike">
                <a:solidFill>
                  <a:schemeClr val="lt1"/>
                </a:solidFill>
                <a:latin typeface="Corbel"/>
                <a:ea typeface="Corbel"/>
                <a:cs typeface="Corbel"/>
                <a:sym typeface="Corbel"/>
              </a:rPr>
              <a:t>Distress does not end when caregiving does</a:t>
            </a:r>
            <a:endParaRPr/>
          </a:p>
          <a:p>
            <a:pPr indent="-213359" lvl="0" marL="411163" marR="0" rtl="0" algn="l">
              <a:spcBef>
                <a:spcPts val="700"/>
              </a:spcBef>
              <a:spcAft>
                <a:spcPts val="0"/>
              </a:spcAft>
              <a:buClr>
                <a:srgbClr val="92406E"/>
              </a:buClr>
              <a:buSzPts val="2040"/>
              <a:buFont typeface="Noto Sans Symbols"/>
              <a:buNone/>
            </a:pPr>
            <a:r>
              <a:t/>
            </a:r>
            <a:endParaRPr b="0" i="0" sz="2400" u="none" cap="none" strike="noStrike">
              <a:solidFill>
                <a:schemeClr val="lt1"/>
              </a:solidFill>
              <a:latin typeface="Corbel"/>
              <a:ea typeface="Corbel"/>
              <a:cs typeface="Corbel"/>
              <a:sym typeface="Corbel"/>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5" name="Shape 535"/>
        <p:cNvGrpSpPr/>
        <p:nvPr/>
      </p:nvGrpSpPr>
      <p:grpSpPr>
        <a:xfrm>
          <a:off x="0" y="0"/>
          <a:ext cx="0" cy="0"/>
          <a:chOff x="0" y="0"/>
          <a:chExt cx="0" cy="0"/>
        </a:xfrm>
      </p:grpSpPr>
      <p:sp>
        <p:nvSpPr>
          <p:cNvPr id="536" name="Google Shape;536;p49"/>
          <p:cNvSpPr txBox="1"/>
          <p:nvPr>
            <p:ph idx="4294967295" type="title"/>
          </p:nvPr>
        </p:nvSpPr>
        <p:spPr>
          <a:xfrm>
            <a:off x="914400" y="512064"/>
            <a:ext cx="7772400" cy="9144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A3"/>
              </a:buClr>
              <a:buSzPts val="4000"/>
              <a:buFont typeface="Consolas"/>
              <a:buNone/>
            </a:pPr>
            <a:r>
              <a:rPr b="1" i="0" lang="en-US" sz="4000" u="none" cap="none" strike="noStrike">
                <a:solidFill>
                  <a:srgbClr val="FFFFA3"/>
                </a:solidFill>
                <a:latin typeface="Consolas"/>
                <a:ea typeface="Consolas"/>
                <a:cs typeface="Consolas"/>
                <a:sym typeface="Consolas"/>
              </a:rPr>
              <a:t>AD Caregiver Immune Function &amp; Stress</a:t>
            </a:r>
            <a:endParaRPr/>
          </a:p>
        </p:txBody>
      </p:sp>
      <p:sp>
        <p:nvSpPr>
          <p:cNvPr id="537" name="Google Shape;537;p49"/>
          <p:cNvSpPr txBox="1"/>
          <p:nvPr>
            <p:ph idx="1" type="body"/>
          </p:nvPr>
        </p:nvSpPr>
        <p:spPr>
          <a:xfrm>
            <a:off x="838200" y="1905000"/>
            <a:ext cx="7772400" cy="4784725"/>
          </a:xfrm>
          <a:prstGeom prst="rect">
            <a:avLst/>
          </a:prstGeom>
          <a:noFill/>
          <a:ln>
            <a:noFill/>
          </a:ln>
        </p:spPr>
        <p:txBody>
          <a:bodyPr anchorCtr="0" anchor="t" bIns="45700" lIns="91425" spcFirstLastPara="1" rIns="91425" wrap="square" tIns="45700">
            <a:normAutofit/>
          </a:bodyPr>
          <a:lstStyle/>
          <a:p>
            <a:pPr indent="-342899" lvl="0" marL="411162" marR="0" rtl="0" algn="l">
              <a:lnSpc>
                <a:spcPct val="90000"/>
              </a:lnSpc>
              <a:spcBef>
                <a:spcPts val="0"/>
              </a:spcBef>
              <a:spcAft>
                <a:spcPts val="0"/>
              </a:spcAft>
              <a:buClr>
                <a:srgbClr val="92406E"/>
              </a:buClr>
              <a:buSzPts val="2210"/>
              <a:buFont typeface="Noto Sans Symbols"/>
              <a:buChar char="🞕"/>
            </a:pPr>
            <a:r>
              <a:rPr b="0" i="0" lang="en-US" sz="2600" u="none">
                <a:solidFill>
                  <a:schemeClr val="lt1"/>
                </a:solidFill>
                <a:latin typeface="Corbel"/>
                <a:ea typeface="Corbel"/>
                <a:cs typeface="Corbel"/>
                <a:sym typeface="Corbel"/>
              </a:rPr>
              <a:t>Mills et. al (2004)</a:t>
            </a:r>
            <a:endParaRPr/>
          </a:p>
          <a:p>
            <a:pPr indent="-285750" lvl="1" marL="739775" marR="0" rtl="0" algn="l">
              <a:lnSpc>
                <a:spcPct val="90000"/>
              </a:lnSpc>
              <a:spcBef>
                <a:spcPts val="440"/>
              </a:spcBef>
              <a:spcAft>
                <a:spcPts val="0"/>
              </a:spcAft>
              <a:buClr>
                <a:srgbClr val="D59FBD"/>
              </a:buClr>
              <a:buSzPts val="1760"/>
              <a:buFont typeface="Noto Sans Symbols"/>
              <a:buChar char="●"/>
            </a:pPr>
            <a:r>
              <a:rPr b="0" i="0" lang="en-US" sz="2200" u="none" cap="none" strike="noStrike">
                <a:solidFill>
                  <a:schemeClr val="lt1"/>
                </a:solidFill>
                <a:latin typeface="Corbel"/>
                <a:ea typeface="Corbel"/>
                <a:cs typeface="Corbel"/>
                <a:sym typeface="Corbel"/>
              </a:rPr>
              <a:t>Study of spousal caregivers and immune function</a:t>
            </a:r>
            <a:endParaRPr/>
          </a:p>
          <a:p>
            <a:pPr indent="-228599" lvl="2" marL="995362" marR="0" rtl="0" algn="l">
              <a:lnSpc>
                <a:spcPct val="90000"/>
              </a:lnSpc>
              <a:spcBef>
                <a:spcPts val="400"/>
              </a:spcBef>
              <a:spcAft>
                <a:spcPts val="0"/>
              </a:spcAft>
              <a:buClr>
                <a:srgbClr val="E3BFD3"/>
              </a:buClr>
              <a:buSzPts val="1300"/>
              <a:buFont typeface="Noto Sans Symbols"/>
              <a:buChar char="🞔"/>
            </a:pPr>
            <a:r>
              <a:rPr b="0" i="0" lang="en-US" sz="2000" u="none" cap="none" strike="noStrike">
                <a:solidFill>
                  <a:schemeClr val="lt1"/>
                </a:solidFill>
                <a:latin typeface="Corbel"/>
                <a:ea typeface="Corbel"/>
                <a:cs typeface="Corbel"/>
                <a:sym typeface="Corbel"/>
              </a:rPr>
              <a:t>Beta-sub-2 adrenergic receptor density</a:t>
            </a:r>
            <a:endParaRPr/>
          </a:p>
          <a:p>
            <a:pPr indent="-285750" lvl="1" marL="739775" marR="0" rtl="0" algn="l">
              <a:lnSpc>
                <a:spcPct val="90000"/>
              </a:lnSpc>
              <a:spcBef>
                <a:spcPts val="440"/>
              </a:spcBef>
              <a:spcAft>
                <a:spcPts val="0"/>
              </a:spcAft>
              <a:buClr>
                <a:srgbClr val="D59FBD"/>
              </a:buClr>
              <a:buSzPts val="1760"/>
              <a:buFont typeface="Noto Sans Symbols"/>
              <a:buChar char="●"/>
            </a:pPr>
            <a:r>
              <a:rPr b="0" i="0" lang="en-US" sz="2200" u="none" cap="none" strike="noStrike">
                <a:solidFill>
                  <a:schemeClr val="lt1"/>
                </a:solidFill>
                <a:latin typeface="Corbel"/>
                <a:ea typeface="Corbel"/>
                <a:cs typeface="Corbel"/>
                <a:sym typeface="Corbel"/>
              </a:rPr>
              <a:t>Vulnerable caregiver vs. caregiver vs. control</a:t>
            </a:r>
            <a:endParaRPr/>
          </a:p>
          <a:p>
            <a:pPr indent="-228599" lvl="2" marL="995362" marR="0" rtl="0" algn="l">
              <a:lnSpc>
                <a:spcPct val="90000"/>
              </a:lnSpc>
              <a:spcBef>
                <a:spcPts val="400"/>
              </a:spcBef>
              <a:spcAft>
                <a:spcPts val="0"/>
              </a:spcAft>
              <a:buClr>
                <a:srgbClr val="E3BFD3"/>
              </a:buClr>
              <a:buSzPts val="1300"/>
              <a:buFont typeface="Noto Sans Symbols"/>
              <a:buChar char="🞔"/>
            </a:pPr>
            <a:r>
              <a:rPr b="0" i="0" lang="en-US" sz="2000" u="none" cap="none" strike="noStrike">
                <a:solidFill>
                  <a:schemeClr val="lt1"/>
                </a:solidFill>
                <a:latin typeface="Corbel"/>
                <a:ea typeface="Corbel"/>
                <a:cs typeface="Corbel"/>
                <a:sym typeface="Corbel"/>
              </a:rPr>
              <a:t>VC showed reduced receptor density and sensitivity compared to BOTH of the other groups </a:t>
            </a:r>
            <a:endParaRPr/>
          </a:p>
          <a:p>
            <a:pPr indent="-342899" lvl="0" marL="411162" marR="0" rtl="0" algn="l">
              <a:lnSpc>
                <a:spcPct val="90000"/>
              </a:lnSpc>
              <a:spcBef>
                <a:spcPts val="700"/>
              </a:spcBef>
              <a:spcAft>
                <a:spcPts val="0"/>
              </a:spcAft>
              <a:buClr>
                <a:srgbClr val="92406E"/>
              </a:buClr>
              <a:buSzPts val="2210"/>
              <a:buFont typeface="Noto Sans Symbols"/>
              <a:buChar char="🞕"/>
            </a:pPr>
            <a:r>
              <a:rPr b="0" i="0" lang="en-US" sz="2600" u="none">
                <a:solidFill>
                  <a:schemeClr val="lt1"/>
                </a:solidFill>
                <a:latin typeface="Corbel"/>
                <a:ea typeface="Corbel"/>
                <a:cs typeface="Corbel"/>
                <a:sym typeface="Corbel"/>
              </a:rPr>
              <a:t>Roepke, et. al (2008)</a:t>
            </a:r>
            <a:endParaRPr/>
          </a:p>
          <a:p>
            <a:pPr indent="-285750" lvl="1" marL="739775" marR="0" rtl="0" algn="l">
              <a:lnSpc>
                <a:spcPct val="90000"/>
              </a:lnSpc>
              <a:spcBef>
                <a:spcPts val="440"/>
              </a:spcBef>
              <a:spcAft>
                <a:spcPts val="0"/>
              </a:spcAft>
              <a:buClr>
                <a:srgbClr val="D59FBD"/>
              </a:buClr>
              <a:buSzPts val="1760"/>
              <a:buFont typeface="Noto Sans Symbols"/>
              <a:buChar char="●"/>
            </a:pPr>
            <a:r>
              <a:rPr b="0" i="0" lang="en-US" sz="2200" u="none" cap="none" strike="noStrike">
                <a:solidFill>
                  <a:schemeClr val="lt1"/>
                </a:solidFill>
                <a:latin typeface="Corbel"/>
                <a:ea typeface="Corbel"/>
                <a:cs typeface="Corbel"/>
                <a:sym typeface="Corbel"/>
              </a:rPr>
              <a:t>Study of relationship between mastery and stress response in spousal caregivers (mean age = 72.8)</a:t>
            </a:r>
            <a:endParaRPr/>
          </a:p>
          <a:p>
            <a:pPr indent="-228599" lvl="2" marL="995362" marR="0" rtl="0" algn="l">
              <a:lnSpc>
                <a:spcPct val="90000"/>
              </a:lnSpc>
              <a:spcBef>
                <a:spcPts val="400"/>
              </a:spcBef>
              <a:spcAft>
                <a:spcPts val="0"/>
              </a:spcAft>
              <a:buClr>
                <a:srgbClr val="E3BFD3"/>
              </a:buClr>
              <a:buSzPts val="1300"/>
              <a:buFont typeface="Noto Sans Symbols"/>
              <a:buChar char="🞔"/>
            </a:pPr>
            <a:r>
              <a:rPr b="0" i="0" lang="en-US" sz="2000" u="none" cap="none" strike="noStrike">
                <a:solidFill>
                  <a:schemeClr val="lt1"/>
                </a:solidFill>
                <a:latin typeface="Corbel"/>
                <a:ea typeface="Corbel"/>
                <a:cs typeface="Corbel"/>
                <a:sym typeface="Corbel"/>
              </a:rPr>
              <a:t>Mastery – belief one can manage life’s obstacles</a:t>
            </a:r>
            <a:endParaRPr/>
          </a:p>
          <a:p>
            <a:pPr indent="-228599" lvl="2" marL="995362" marR="0" rtl="0" algn="l">
              <a:lnSpc>
                <a:spcPct val="90000"/>
              </a:lnSpc>
              <a:spcBef>
                <a:spcPts val="400"/>
              </a:spcBef>
              <a:spcAft>
                <a:spcPts val="0"/>
              </a:spcAft>
              <a:buClr>
                <a:srgbClr val="E3BFD3"/>
              </a:buClr>
              <a:buSzPts val="1300"/>
              <a:buFont typeface="Noto Sans Symbols"/>
              <a:buChar char="🞔"/>
            </a:pPr>
            <a:r>
              <a:rPr b="0" i="0" lang="en-US" sz="2000" u="none" cap="none" strike="noStrike">
                <a:solidFill>
                  <a:schemeClr val="lt1"/>
                </a:solidFill>
                <a:latin typeface="Corbel"/>
                <a:ea typeface="Corbel"/>
                <a:cs typeface="Corbel"/>
                <a:sym typeface="Corbel"/>
              </a:rPr>
              <a:t>Stress Response – norepinephrine levels after speech task </a:t>
            </a:r>
            <a:endParaRPr/>
          </a:p>
          <a:p>
            <a:pPr indent="-285750" lvl="1" marL="739775" marR="0" rtl="0" algn="l">
              <a:lnSpc>
                <a:spcPct val="90000"/>
              </a:lnSpc>
              <a:spcBef>
                <a:spcPts val="440"/>
              </a:spcBef>
              <a:spcAft>
                <a:spcPts val="0"/>
              </a:spcAft>
              <a:buClr>
                <a:srgbClr val="D59FBD"/>
              </a:buClr>
              <a:buSzPts val="1760"/>
              <a:buFont typeface="Noto Sans Symbols"/>
              <a:buChar char="●"/>
            </a:pPr>
            <a:r>
              <a:rPr b="0" i="0" lang="en-US" sz="2200" u="none" cap="none" strike="noStrike">
                <a:solidFill>
                  <a:schemeClr val="lt1"/>
                </a:solidFill>
                <a:latin typeface="Corbel"/>
                <a:ea typeface="Corbel"/>
                <a:cs typeface="Corbel"/>
                <a:sym typeface="Corbel"/>
              </a:rPr>
              <a:t>Mastery significantly negatively related to NE levels independent of other factors</a:t>
            </a:r>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1" name="Shape 541"/>
        <p:cNvGrpSpPr/>
        <p:nvPr/>
      </p:nvGrpSpPr>
      <p:grpSpPr>
        <a:xfrm>
          <a:off x="0" y="0"/>
          <a:ext cx="0" cy="0"/>
          <a:chOff x="0" y="0"/>
          <a:chExt cx="0" cy="0"/>
        </a:xfrm>
      </p:grpSpPr>
      <p:sp>
        <p:nvSpPr>
          <p:cNvPr id="542" name="Google Shape;542;p50"/>
          <p:cNvSpPr txBox="1"/>
          <p:nvPr>
            <p:ph idx="4294967295" type="title"/>
          </p:nvPr>
        </p:nvSpPr>
        <p:spPr>
          <a:xfrm>
            <a:off x="914400" y="512064"/>
            <a:ext cx="7772400" cy="9144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A3"/>
              </a:buClr>
              <a:buSzPts val="4000"/>
              <a:buFont typeface="Consolas"/>
              <a:buNone/>
            </a:pPr>
            <a:r>
              <a:rPr b="1" i="0" lang="en-US" sz="4000" u="none" cap="none" strike="noStrike">
                <a:solidFill>
                  <a:srgbClr val="FFFFA3"/>
                </a:solidFill>
                <a:latin typeface="Consolas"/>
                <a:ea typeface="Consolas"/>
                <a:cs typeface="Consolas"/>
                <a:sym typeface="Consolas"/>
              </a:rPr>
              <a:t>Intervening with Family Members</a:t>
            </a:r>
            <a:endParaRPr/>
          </a:p>
        </p:txBody>
      </p:sp>
      <p:sp>
        <p:nvSpPr>
          <p:cNvPr id="543" name="Google Shape;543;p50"/>
          <p:cNvSpPr txBox="1"/>
          <p:nvPr>
            <p:ph idx="1" type="body"/>
          </p:nvPr>
        </p:nvSpPr>
        <p:spPr>
          <a:xfrm>
            <a:off x="990600" y="1752600"/>
            <a:ext cx="7772400" cy="4784725"/>
          </a:xfrm>
          <a:prstGeom prst="rect">
            <a:avLst/>
          </a:prstGeom>
          <a:noFill/>
          <a:ln>
            <a:noFill/>
          </a:ln>
        </p:spPr>
        <p:txBody>
          <a:bodyPr anchorCtr="0" anchor="t" bIns="45700" lIns="91425" spcFirstLastPara="1" rIns="91425" wrap="square" tIns="45700">
            <a:noAutofit/>
          </a:bodyPr>
          <a:lstStyle/>
          <a:p>
            <a:pPr indent="-342899" lvl="0" marL="411162" marR="0" rtl="0" algn="l">
              <a:lnSpc>
                <a:spcPct val="100000"/>
              </a:lnSpc>
              <a:spcBef>
                <a:spcPts val="0"/>
              </a:spcBef>
              <a:spcAft>
                <a:spcPts val="0"/>
              </a:spcAft>
              <a:buClr>
                <a:srgbClr val="92406E"/>
              </a:buClr>
              <a:buSzPts val="2550"/>
              <a:buFont typeface="Noto Sans Symbols"/>
              <a:buChar char="🞕"/>
            </a:pPr>
            <a:r>
              <a:rPr b="0" i="0" lang="en-US" sz="3000" u="none">
                <a:solidFill>
                  <a:schemeClr val="lt1"/>
                </a:solidFill>
                <a:latin typeface="Corbel"/>
                <a:ea typeface="Corbel"/>
                <a:cs typeface="Corbel"/>
                <a:sym typeface="Corbel"/>
              </a:rPr>
              <a:t>Social Support</a:t>
            </a:r>
            <a:endParaRPr/>
          </a:p>
          <a:p>
            <a:pPr indent="-285750" lvl="1" marL="739775" marR="0" rtl="0" algn="l">
              <a:lnSpc>
                <a:spcPct val="100000"/>
              </a:lnSpc>
              <a:spcBef>
                <a:spcPts val="520"/>
              </a:spcBef>
              <a:spcAft>
                <a:spcPts val="0"/>
              </a:spcAft>
              <a:buClr>
                <a:srgbClr val="D59FBD"/>
              </a:buClr>
              <a:buSzPts val="2080"/>
              <a:buFont typeface="Noto Sans Symbols"/>
              <a:buChar char="●"/>
            </a:pPr>
            <a:r>
              <a:rPr b="0" i="0" lang="en-US" sz="2600" u="none" cap="none" strike="noStrike">
                <a:solidFill>
                  <a:schemeClr val="lt1"/>
                </a:solidFill>
                <a:latin typeface="Corbel"/>
                <a:ea typeface="Corbel"/>
                <a:cs typeface="Corbel"/>
                <a:sym typeface="Corbel"/>
              </a:rPr>
              <a:t>Emotional support key</a:t>
            </a:r>
            <a:endParaRPr/>
          </a:p>
          <a:p>
            <a:pPr indent="-342899" lvl="0" marL="411162" marR="0" rtl="0" algn="l">
              <a:lnSpc>
                <a:spcPct val="100000"/>
              </a:lnSpc>
              <a:spcBef>
                <a:spcPts val="700"/>
              </a:spcBef>
              <a:spcAft>
                <a:spcPts val="0"/>
              </a:spcAft>
              <a:buClr>
                <a:srgbClr val="92406E"/>
              </a:buClr>
              <a:buSzPts val="2550"/>
              <a:buFont typeface="Noto Sans Symbols"/>
              <a:buChar char="🞕"/>
            </a:pPr>
            <a:r>
              <a:rPr b="0" i="0" lang="en-US" sz="3000" u="none">
                <a:solidFill>
                  <a:schemeClr val="lt1"/>
                </a:solidFill>
                <a:latin typeface="Corbel"/>
                <a:ea typeface="Corbel"/>
                <a:cs typeface="Corbel"/>
                <a:sym typeface="Corbel"/>
              </a:rPr>
              <a:t>Support Groups</a:t>
            </a:r>
            <a:endParaRPr/>
          </a:p>
          <a:p>
            <a:pPr indent="-285750" lvl="1" marL="739775" marR="0" rtl="0" algn="l">
              <a:lnSpc>
                <a:spcPct val="100000"/>
              </a:lnSpc>
              <a:spcBef>
                <a:spcPts val="520"/>
              </a:spcBef>
              <a:spcAft>
                <a:spcPts val="0"/>
              </a:spcAft>
              <a:buClr>
                <a:srgbClr val="D59FBD"/>
              </a:buClr>
              <a:buSzPts val="2080"/>
              <a:buFont typeface="Noto Sans Symbols"/>
              <a:buChar char="●"/>
            </a:pPr>
            <a:r>
              <a:rPr b="0" i="0" lang="en-US" sz="2600" u="none" cap="none" strike="noStrike">
                <a:solidFill>
                  <a:schemeClr val="lt1"/>
                </a:solidFill>
                <a:latin typeface="Corbel"/>
                <a:ea typeface="Corbel"/>
                <a:cs typeface="Corbel"/>
                <a:sym typeface="Corbel"/>
              </a:rPr>
              <a:t>Information sharing, social support and catharsis</a:t>
            </a:r>
            <a:endParaRPr/>
          </a:p>
          <a:p>
            <a:pPr indent="-342899" lvl="0" marL="411162" marR="0" rtl="0" algn="l">
              <a:lnSpc>
                <a:spcPct val="100000"/>
              </a:lnSpc>
              <a:spcBef>
                <a:spcPts val="700"/>
              </a:spcBef>
              <a:spcAft>
                <a:spcPts val="0"/>
              </a:spcAft>
              <a:buClr>
                <a:srgbClr val="92406E"/>
              </a:buClr>
              <a:buSzPts val="2550"/>
              <a:buFont typeface="Noto Sans Symbols"/>
              <a:buChar char="🞕"/>
            </a:pPr>
            <a:r>
              <a:rPr b="0" i="0" lang="en-US" sz="3000" u="none">
                <a:solidFill>
                  <a:schemeClr val="lt1"/>
                </a:solidFill>
                <a:latin typeface="Corbel"/>
                <a:ea typeface="Corbel"/>
                <a:cs typeface="Corbel"/>
                <a:sym typeface="Corbel"/>
              </a:rPr>
              <a:t> CBT</a:t>
            </a:r>
            <a:endParaRPr/>
          </a:p>
          <a:p>
            <a:pPr indent="-285750" lvl="1" marL="739775" marR="0" rtl="0" algn="l">
              <a:lnSpc>
                <a:spcPct val="100000"/>
              </a:lnSpc>
              <a:spcBef>
                <a:spcPts val="520"/>
              </a:spcBef>
              <a:spcAft>
                <a:spcPts val="0"/>
              </a:spcAft>
              <a:buClr>
                <a:srgbClr val="D59FBD"/>
              </a:buClr>
              <a:buSzPts val="2080"/>
              <a:buFont typeface="Noto Sans Symbols"/>
              <a:buChar char="●"/>
            </a:pPr>
            <a:r>
              <a:rPr b="0" i="0" lang="en-US" sz="2600" u="none" cap="none" strike="noStrike">
                <a:solidFill>
                  <a:schemeClr val="lt1"/>
                </a:solidFill>
                <a:latin typeface="Corbel"/>
                <a:ea typeface="Corbel"/>
                <a:cs typeface="Corbel"/>
                <a:sym typeface="Corbel"/>
              </a:rPr>
              <a:t>Shown to improve caregiver function</a:t>
            </a:r>
            <a:endParaRPr/>
          </a:p>
          <a:p>
            <a:pPr indent="-202564" lvl="0" marL="411163" marR="0" rtl="0" algn="l">
              <a:spcBef>
                <a:spcPts val="700"/>
              </a:spcBef>
              <a:spcAft>
                <a:spcPts val="0"/>
              </a:spcAft>
              <a:buClr>
                <a:srgbClr val="92406E"/>
              </a:buClr>
              <a:buSzPts val="2210"/>
              <a:buFont typeface="Noto Sans Symbols"/>
              <a:buNone/>
            </a:pPr>
            <a:r>
              <a:t/>
            </a:r>
            <a:endParaRPr b="0" i="0" sz="2600" u="none" cap="none" strike="noStrike">
              <a:solidFill>
                <a:schemeClr val="lt1"/>
              </a:solidFill>
              <a:latin typeface="Corbel"/>
              <a:ea typeface="Corbel"/>
              <a:cs typeface="Corbel"/>
              <a:sym typeface="Corbel"/>
            </a:endParaRPr>
          </a:p>
        </p:txBody>
      </p:sp>
    </p:spTree>
  </p:cSld>
  <p:clrMapOvr>
    <a:masterClrMapping/>
  </p:clrMapOvr>
</p:sld>
</file>

<file path=ppt/theme/theme1.xml><?xml version="1.0" encoding="utf-8"?>
<a:theme xmlns:a="http://schemas.openxmlformats.org/drawingml/2006/main" xmlns:r="http://schemas.openxmlformats.org/officeDocument/2006/relationships" name="2_Twilight">
  <a:themeElements>
    <a:clrScheme name="Twilight">
      <a:dk1>
        <a:srgbClr val="000000"/>
      </a:dk1>
      <a:lt1>
        <a:srgbClr val="FFFFFF"/>
      </a:lt1>
      <a:dk2>
        <a:srgbClr val="461455"/>
      </a:dk2>
      <a:lt2>
        <a:srgbClr val="FFFFD2"/>
      </a:lt2>
      <a:accent1>
        <a:srgbClr val="B94B2D"/>
      </a:accent1>
      <a:accent2>
        <a:srgbClr val="B95F91"/>
      </a:accent2>
      <a:accent3>
        <a:srgbClr val="C8AF3C"/>
      </a:accent3>
      <a:accent4>
        <a:srgbClr val="78AA64"/>
      </a:accent4>
      <a:accent5>
        <a:srgbClr val="8264AA"/>
      </a:accent5>
      <a:accent6>
        <a:srgbClr val="D29B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4_Twilight">
  <a:themeElements>
    <a:clrScheme name="Twilight">
      <a:dk1>
        <a:srgbClr val="000000"/>
      </a:dk1>
      <a:lt1>
        <a:srgbClr val="FFFFFF"/>
      </a:lt1>
      <a:dk2>
        <a:srgbClr val="461455"/>
      </a:dk2>
      <a:lt2>
        <a:srgbClr val="FFFFD2"/>
      </a:lt2>
      <a:accent1>
        <a:srgbClr val="B94B2D"/>
      </a:accent1>
      <a:accent2>
        <a:srgbClr val="B95F91"/>
      </a:accent2>
      <a:accent3>
        <a:srgbClr val="C8AF3C"/>
      </a:accent3>
      <a:accent4>
        <a:srgbClr val="78AA64"/>
      </a:accent4>
      <a:accent5>
        <a:srgbClr val="8264AA"/>
      </a:accent5>
      <a:accent6>
        <a:srgbClr val="D29B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1_Twilight">
  <a:themeElements>
    <a:clrScheme name="Twilight">
      <a:dk1>
        <a:srgbClr val="000000"/>
      </a:dk1>
      <a:lt1>
        <a:srgbClr val="FFFFFF"/>
      </a:lt1>
      <a:dk2>
        <a:srgbClr val="461455"/>
      </a:dk2>
      <a:lt2>
        <a:srgbClr val="FFFFD2"/>
      </a:lt2>
      <a:accent1>
        <a:srgbClr val="B94B2D"/>
      </a:accent1>
      <a:accent2>
        <a:srgbClr val="B95F91"/>
      </a:accent2>
      <a:accent3>
        <a:srgbClr val="C8AF3C"/>
      </a:accent3>
      <a:accent4>
        <a:srgbClr val="78AA64"/>
      </a:accent4>
      <a:accent5>
        <a:srgbClr val="8264AA"/>
      </a:accent5>
      <a:accent6>
        <a:srgbClr val="D29B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xmlns:r="http://schemas.openxmlformats.org/officeDocument/2006/relationships" name="5_Twilight">
  <a:themeElements>
    <a:clrScheme name="Twilight">
      <a:dk1>
        <a:srgbClr val="000000"/>
      </a:dk1>
      <a:lt1>
        <a:srgbClr val="FFFFFF"/>
      </a:lt1>
      <a:dk2>
        <a:srgbClr val="461455"/>
      </a:dk2>
      <a:lt2>
        <a:srgbClr val="FFFFD2"/>
      </a:lt2>
      <a:accent1>
        <a:srgbClr val="B94B2D"/>
      </a:accent1>
      <a:accent2>
        <a:srgbClr val="B95F91"/>
      </a:accent2>
      <a:accent3>
        <a:srgbClr val="C8AF3C"/>
      </a:accent3>
      <a:accent4>
        <a:srgbClr val="78AA64"/>
      </a:accent4>
      <a:accent5>
        <a:srgbClr val="8264AA"/>
      </a:accent5>
      <a:accent6>
        <a:srgbClr val="D29B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6.xml><?xml version="1.0" encoding="utf-8"?>
<a:theme xmlns:a="http://schemas.openxmlformats.org/drawingml/2006/main" xmlns:r="http://schemas.openxmlformats.org/officeDocument/2006/relationships" name="Twilight">
  <a:themeElements>
    <a:clrScheme name="Twilight">
      <a:dk1>
        <a:srgbClr val="000000"/>
      </a:dk1>
      <a:lt1>
        <a:srgbClr val="FFFFFF"/>
      </a:lt1>
      <a:dk2>
        <a:srgbClr val="461455"/>
      </a:dk2>
      <a:lt2>
        <a:srgbClr val="FFFFD2"/>
      </a:lt2>
      <a:accent1>
        <a:srgbClr val="B94B2D"/>
      </a:accent1>
      <a:accent2>
        <a:srgbClr val="B95F91"/>
      </a:accent2>
      <a:accent3>
        <a:srgbClr val="C8AF3C"/>
      </a:accent3>
      <a:accent4>
        <a:srgbClr val="78AA64"/>
      </a:accent4>
      <a:accent5>
        <a:srgbClr val="8264AA"/>
      </a:accent5>
      <a:accent6>
        <a:srgbClr val="D29B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7.xml><?xml version="1.0" encoding="utf-8"?>
<a:theme xmlns:a="http://schemas.openxmlformats.org/drawingml/2006/main" xmlns:r="http://schemas.openxmlformats.org/officeDocument/2006/relationships" name="3_Twilight">
  <a:themeElements>
    <a:clrScheme name="Twilight">
      <a:dk1>
        <a:srgbClr val="000000"/>
      </a:dk1>
      <a:lt1>
        <a:srgbClr val="FFFFFF"/>
      </a:lt1>
      <a:dk2>
        <a:srgbClr val="461455"/>
      </a:dk2>
      <a:lt2>
        <a:srgbClr val="FFFFD2"/>
      </a:lt2>
      <a:accent1>
        <a:srgbClr val="B94B2D"/>
      </a:accent1>
      <a:accent2>
        <a:srgbClr val="B95F91"/>
      </a:accent2>
      <a:accent3>
        <a:srgbClr val="C8AF3C"/>
      </a:accent3>
      <a:accent4>
        <a:srgbClr val="78AA64"/>
      </a:accent4>
      <a:accent5>
        <a:srgbClr val="8264AA"/>
      </a:accent5>
      <a:accent6>
        <a:srgbClr val="D29B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2003-06-02T17:24:51Z</dcterms:created>
  <dc:creator>Ithaca College</dc:creator>
</cp:coreProperties>
</file>